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15544800" cy="2011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0D1"/>
    <a:srgbClr val="545E6C"/>
    <a:srgbClr val="FFFFFF"/>
    <a:srgbClr val="8DC63F"/>
    <a:srgbClr val="9C5D90"/>
    <a:srgbClr val="FF6C00"/>
    <a:srgbClr val="94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4660"/>
  </p:normalViewPr>
  <p:slideViewPr>
    <p:cSldViewPr snapToGrid="0">
      <p:cViewPr varScale="1">
        <p:scale>
          <a:sx n="24" d="100"/>
          <a:sy n="24" d="100"/>
        </p:scale>
        <p:origin x="229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Dawkins" userId="799ecd7c99fe35dd" providerId="LiveId" clId="{316CD11F-E578-43DF-9131-DF2E56FEB2CC}"/>
    <pc:docChg chg="undo custSel modSld">
      <pc:chgData name="Beth Dawkins" userId="799ecd7c99fe35dd" providerId="LiveId" clId="{316CD11F-E578-43DF-9131-DF2E56FEB2CC}" dt="2024-09-09T16:38:22.108" v="1831" actId="20577"/>
      <pc:docMkLst>
        <pc:docMk/>
      </pc:docMkLst>
      <pc:sldChg chg="delSp modSp mod">
        <pc:chgData name="Beth Dawkins" userId="799ecd7c99fe35dd" providerId="LiveId" clId="{316CD11F-E578-43DF-9131-DF2E56FEB2CC}" dt="2024-09-09T16:38:22.108" v="1831" actId="20577"/>
        <pc:sldMkLst>
          <pc:docMk/>
          <pc:sldMk cId="729236690" sldId="261"/>
        </pc:sldMkLst>
        <pc:spChg chg="mod">
          <ac:chgData name="Beth Dawkins" userId="799ecd7c99fe35dd" providerId="LiveId" clId="{316CD11F-E578-43DF-9131-DF2E56FEB2CC}" dt="2024-09-06T20:06:27.971" v="1498" actId="20577"/>
          <ac:spMkLst>
            <pc:docMk/>
            <pc:sldMk cId="729236690" sldId="261"/>
            <ac:spMk id="6" creationId="{E52152E4-35CD-5EED-32B5-44A0F290ECCE}"/>
          </ac:spMkLst>
        </pc:spChg>
        <pc:spChg chg="del">
          <ac:chgData name="Beth Dawkins" userId="799ecd7c99fe35dd" providerId="LiveId" clId="{316CD11F-E578-43DF-9131-DF2E56FEB2CC}" dt="2024-09-06T19:49:43.963" v="833" actId="478"/>
          <ac:spMkLst>
            <pc:docMk/>
            <pc:sldMk cId="729236690" sldId="261"/>
            <ac:spMk id="7" creationId="{14E82233-B69B-FB92-4211-2ABCFF349AD3}"/>
          </ac:spMkLst>
        </pc:spChg>
        <pc:spChg chg="del">
          <ac:chgData name="Beth Dawkins" userId="799ecd7c99fe35dd" providerId="LiveId" clId="{316CD11F-E578-43DF-9131-DF2E56FEB2CC}" dt="2024-09-06T19:49:48.853" v="834" actId="478"/>
          <ac:spMkLst>
            <pc:docMk/>
            <pc:sldMk cId="729236690" sldId="261"/>
            <ac:spMk id="8" creationId="{FE6A2F60-A19B-14FE-D8F7-BBD003194F7C}"/>
          </ac:spMkLst>
        </pc:spChg>
        <pc:spChg chg="mod">
          <ac:chgData name="Beth Dawkins" userId="799ecd7c99fe35dd" providerId="LiveId" clId="{316CD11F-E578-43DF-9131-DF2E56FEB2CC}" dt="2024-09-06T20:09:13.541" v="1539" actId="1076"/>
          <ac:spMkLst>
            <pc:docMk/>
            <pc:sldMk cId="729236690" sldId="261"/>
            <ac:spMk id="9" creationId="{9CE20D19-3C6D-8F5D-87FC-9CE6723D1263}"/>
          </ac:spMkLst>
        </pc:spChg>
        <pc:spChg chg="mod">
          <ac:chgData name="Beth Dawkins" userId="799ecd7c99fe35dd" providerId="LiveId" clId="{316CD11F-E578-43DF-9131-DF2E56FEB2CC}" dt="2024-09-09T16:38:22.108" v="1831" actId="20577"/>
          <ac:spMkLst>
            <pc:docMk/>
            <pc:sldMk cId="729236690" sldId="261"/>
            <ac:spMk id="10" creationId="{5E3F8D36-FD09-6399-0D82-31F62E250D56}"/>
          </ac:spMkLst>
        </pc:spChg>
        <pc:picChg chg="mod">
          <ac:chgData name="Beth Dawkins" userId="799ecd7c99fe35dd" providerId="LiveId" clId="{316CD11F-E578-43DF-9131-DF2E56FEB2CC}" dt="2024-09-06T20:08:56.346" v="1538" actId="14100"/>
          <ac:picMkLst>
            <pc:docMk/>
            <pc:sldMk cId="729236690" sldId="261"/>
            <ac:picMk id="3" creationId="{51BA311D-5E49-3827-6BAF-77748DA5DA60}"/>
          </ac:picMkLst>
        </pc:picChg>
        <pc:picChg chg="mod">
          <ac:chgData name="Beth Dawkins" userId="799ecd7c99fe35dd" providerId="LiveId" clId="{316CD11F-E578-43DF-9131-DF2E56FEB2CC}" dt="2024-09-06T20:13:46.935" v="1810" actId="1076"/>
          <ac:picMkLst>
            <pc:docMk/>
            <pc:sldMk cId="729236690" sldId="261"/>
            <ac:picMk id="5" creationId="{4539E32A-A4ED-79D0-2AA9-6D6BDE29EE12}"/>
          </ac:picMkLst>
        </pc:picChg>
        <pc:picChg chg="del mod">
          <ac:chgData name="Beth Dawkins" userId="799ecd7c99fe35dd" providerId="LiveId" clId="{316CD11F-E578-43DF-9131-DF2E56FEB2CC}" dt="2024-09-06T20:04:11.303" v="1416" actId="478"/>
          <ac:picMkLst>
            <pc:docMk/>
            <pc:sldMk cId="729236690" sldId="261"/>
            <ac:picMk id="14" creationId="{33476D08-4C0A-71B6-B3AE-39CADCE093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3292265"/>
            <a:ext cx="13213080" cy="7003627"/>
          </a:xfrm>
        </p:spPr>
        <p:txBody>
          <a:bodyPr anchor="b"/>
          <a:lstStyle>
            <a:lvl1pPr algn="ctr">
              <a:defRPr sz="10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10565978"/>
            <a:ext cx="11658600" cy="4856902"/>
          </a:xfrm>
        </p:spPr>
        <p:txBody>
          <a:bodyPr/>
          <a:lstStyle>
            <a:lvl1pPr marL="0" indent="0" algn="ctr">
              <a:buNone/>
              <a:defRPr sz="4080"/>
            </a:lvl1pPr>
            <a:lvl2pPr marL="777240" indent="0" algn="ctr">
              <a:buNone/>
              <a:defRPr sz="3400"/>
            </a:lvl2pPr>
            <a:lvl3pPr marL="1554480" indent="0" algn="ctr">
              <a:buNone/>
              <a:defRPr sz="3060"/>
            </a:lvl3pPr>
            <a:lvl4pPr marL="2331720" indent="0" algn="ctr">
              <a:buNone/>
              <a:defRPr sz="2720"/>
            </a:lvl4pPr>
            <a:lvl5pPr marL="3108960" indent="0" algn="ctr">
              <a:buNone/>
              <a:defRPr sz="2720"/>
            </a:lvl5pPr>
            <a:lvl6pPr marL="3886200" indent="0" algn="ctr">
              <a:buNone/>
              <a:defRPr sz="2720"/>
            </a:lvl6pPr>
            <a:lvl7pPr marL="4663440" indent="0" algn="ctr">
              <a:buNone/>
              <a:defRPr sz="2720"/>
            </a:lvl7pPr>
            <a:lvl8pPr marL="5440680" indent="0" algn="ctr">
              <a:buNone/>
              <a:defRPr sz="2720"/>
            </a:lvl8pPr>
            <a:lvl9pPr marL="6217920" indent="0" algn="ctr">
              <a:buNone/>
              <a:defRPr sz="2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A619-0580-407B-A67D-B0B19FCCB745}" type="datetimeFigureOut">
              <a:rPr lang="en-CA" smtClean="0"/>
              <a:t>2024-09-09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A61-F0C6-4A93-BE36-620564B278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96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A619-0580-407B-A67D-B0B19FCCB745}" type="datetimeFigureOut">
              <a:rPr lang="en-CA" smtClean="0"/>
              <a:t>2024-09-09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A61-F0C6-4A93-BE36-620564B278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69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1071033"/>
            <a:ext cx="3351848" cy="170480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1071033"/>
            <a:ext cx="9861233" cy="1704805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A619-0580-407B-A67D-B0B19FCCB745}" type="datetimeFigureOut">
              <a:rPr lang="en-CA" smtClean="0"/>
              <a:t>2024-09-09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A61-F0C6-4A93-BE36-620564B278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10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A619-0580-407B-A67D-B0B19FCCB745}" type="datetimeFigureOut">
              <a:rPr lang="en-CA" smtClean="0"/>
              <a:t>2024-09-09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A61-F0C6-4A93-BE36-620564B278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34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5015236"/>
            <a:ext cx="13407390" cy="8368029"/>
          </a:xfrm>
        </p:spPr>
        <p:txBody>
          <a:bodyPr anchor="b"/>
          <a:lstStyle>
            <a:lvl1pPr>
              <a:defRPr sz="10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13462429"/>
            <a:ext cx="13407390" cy="4400549"/>
          </a:xfrm>
        </p:spPr>
        <p:txBody>
          <a:bodyPr/>
          <a:lstStyle>
            <a:lvl1pPr marL="0" indent="0">
              <a:buNone/>
              <a:defRPr sz="4080">
                <a:solidFill>
                  <a:schemeClr val="tx1"/>
                </a:solidFill>
              </a:defRPr>
            </a:lvl1pPr>
            <a:lvl2pPr marL="7772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554480" indent="0">
              <a:buNone/>
              <a:defRPr sz="3060">
                <a:solidFill>
                  <a:schemeClr val="tx1">
                    <a:tint val="75000"/>
                  </a:schemeClr>
                </a:solidFill>
              </a:defRPr>
            </a:lvl3pPr>
            <a:lvl4pPr marL="233172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4pPr>
            <a:lvl5pPr marL="310896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5pPr>
            <a:lvl6pPr marL="388620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6pPr>
            <a:lvl7pPr marL="466344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7pPr>
            <a:lvl8pPr marL="544068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8pPr>
            <a:lvl9pPr marL="621792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A619-0580-407B-A67D-B0B19FCCB745}" type="datetimeFigureOut">
              <a:rPr lang="en-CA" smtClean="0"/>
              <a:t>2024-09-09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A61-F0C6-4A93-BE36-620564B278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293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5355167"/>
            <a:ext cx="6606540" cy="12763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5355167"/>
            <a:ext cx="6606540" cy="12763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A619-0580-407B-A67D-B0B19FCCB745}" type="datetimeFigureOut">
              <a:rPr lang="en-CA" smtClean="0"/>
              <a:t>2024-09-09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A61-F0C6-4A93-BE36-620564B278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79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1071038"/>
            <a:ext cx="13407390" cy="38883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4931411"/>
            <a:ext cx="6576178" cy="2416809"/>
          </a:xfrm>
        </p:spPr>
        <p:txBody>
          <a:bodyPr anchor="b"/>
          <a:lstStyle>
            <a:lvl1pPr marL="0" indent="0">
              <a:buNone/>
              <a:defRPr sz="4080" b="1"/>
            </a:lvl1pPr>
            <a:lvl2pPr marL="777240" indent="0">
              <a:buNone/>
              <a:defRPr sz="3400" b="1"/>
            </a:lvl2pPr>
            <a:lvl3pPr marL="1554480" indent="0">
              <a:buNone/>
              <a:defRPr sz="3060" b="1"/>
            </a:lvl3pPr>
            <a:lvl4pPr marL="2331720" indent="0">
              <a:buNone/>
              <a:defRPr sz="2720" b="1"/>
            </a:lvl4pPr>
            <a:lvl5pPr marL="3108960" indent="0">
              <a:buNone/>
              <a:defRPr sz="2720" b="1"/>
            </a:lvl5pPr>
            <a:lvl6pPr marL="3886200" indent="0">
              <a:buNone/>
              <a:defRPr sz="2720" b="1"/>
            </a:lvl6pPr>
            <a:lvl7pPr marL="4663440" indent="0">
              <a:buNone/>
              <a:defRPr sz="2720" b="1"/>
            </a:lvl7pPr>
            <a:lvl8pPr marL="5440680" indent="0">
              <a:buNone/>
              <a:defRPr sz="2720" b="1"/>
            </a:lvl8pPr>
            <a:lvl9pPr marL="6217920" indent="0">
              <a:buNone/>
              <a:defRPr sz="2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7348220"/>
            <a:ext cx="6576178" cy="10808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4931411"/>
            <a:ext cx="6608565" cy="2416809"/>
          </a:xfrm>
        </p:spPr>
        <p:txBody>
          <a:bodyPr anchor="b"/>
          <a:lstStyle>
            <a:lvl1pPr marL="0" indent="0">
              <a:buNone/>
              <a:defRPr sz="4080" b="1"/>
            </a:lvl1pPr>
            <a:lvl2pPr marL="777240" indent="0">
              <a:buNone/>
              <a:defRPr sz="3400" b="1"/>
            </a:lvl2pPr>
            <a:lvl3pPr marL="1554480" indent="0">
              <a:buNone/>
              <a:defRPr sz="3060" b="1"/>
            </a:lvl3pPr>
            <a:lvl4pPr marL="2331720" indent="0">
              <a:buNone/>
              <a:defRPr sz="2720" b="1"/>
            </a:lvl4pPr>
            <a:lvl5pPr marL="3108960" indent="0">
              <a:buNone/>
              <a:defRPr sz="2720" b="1"/>
            </a:lvl5pPr>
            <a:lvl6pPr marL="3886200" indent="0">
              <a:buNone/>
              <a:defRPr sz="2720" b="1"/>
            </a:lvl6pPr>
            <a:lvl7pPr marL="4663440" indent="0">
              <a:buNone/>
              <a:defRPr sz="2720" b="1"/>
            </a:lvl7pPr>
            <a:lvl8pPr marL="5440680" indent="0">
              <a:buNone/>
              <a:defRPr sz="2720" b="1"/>
            </a:lvl8pPr>
            <a:lvl9pPr marL="6217920" indent="0">
              <a:buNone/>
              <a:defRPr sz="2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7348220"/>
            <a:ext cx="6608565" cy="10808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A619-0580-407B-A67D-B0B19FCCB745}" type="datetimeFigureOut">
              <a:rPr lang="en-CA" smtClean="0"/>
              <a:t>2024-09-09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A61-F0C6-4A93-BE36-620564B278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089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A619-0580-407B-A67D-B0B19FCCB745}" type="datetimeFigureOut">
              <a:rPr lang="en-CA" smtClean="0"/>
              <a:t>2024-09-09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A61-F0C6-4A93-BE36-620564B278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583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A619-0580-407B-A67D-B0B19FCCB745}" type="datetimeFigureOut">
              <a:rPr lang="en-CA" smtClean="0"/>
              <a:t>2024-09-09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A61-F0C6-4A93-BE36-620564B278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544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1341120"/>
            <a:ext cx="5013603" cy="4693920"/>
          </a:xfrm>
        </p:spPr>
        <p:txBody>
          <a:bodyPr anchor="b"/>
          <a:lstStyle>
            <a:lvl1pPr>
              <a:defRPr sz="5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2896451"/>
            <a:ext cx="7869555" cy="14295967"/>
          </a:xfrm>
        </p:spPr>
        <p:txBody>
          <a:bodyPr/>
          <a:lstStyle>
            <a:lvl1pPr>
              <a:defRPr sz="5440"/>
            </a:lvl1pPr>
            <a:lvl2pPr>
              <a:defRPr sz="4760"/>
            </a:lvl2pPr>
            <a:lvl3pPr>
              <a:defRPr sz="408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6035040"/>
            <a:ext cx="5013603" cy="11180658"/>
          </a:xfrm>
        </p:spPr>
        <p:txBody>
          <a:bodyPr/>
          <a:lstStyle>
            <a:lvl1pPr marL="0" indent="0">
              <a:buNone/>
              <a:defRPr sz="2720"/>
            </a:lvl1pPr>
            <a:lvl2pPr marL="777240" indent="0">
              <a:buNone/>
              <a:defRPr sz="2380"/>
            </a:lvl2pPr>
            <a:lvl3pPr marL="1554480" indent="0">
              <a:buNone/>
              <a:defRPr sz="2040"/>
            </a:lvl3pPr>
            <a:lvl4pPr marL="2331720" indent="0">
              <a:buNone/>
              <a:defRPr sz="1700"/>
            </a:lvl4pPr>
            <a:lvl5pPr marL="3108960" indent="0">
              <a:buNone/>
              <a:defRPr sz="1700"/>
            </a:lvl5pPr>
            <a:lvl6pPr marL="3886200" indent="0">
              <a:buNone/>
              <a:defRPr sz="1700"/>
            </a:lvl6pPr>
            <a:lvl7pPr marL="4663440" indent="0">
              <a:buNone/>
              <a:defRPr sz="1700"/>
            </a:lvl7pPr>
            <a:lvl8pPr marL="5440680" indent="0">
              <a:buNone/>
              <a:defRPr sz="1700"/>
            </a:lvl8pPr>
            <a:lvl9pPr marL="6217920" indent="0">
              <a:buNone/>
              <a:defRPr sz="1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A619-0580-407B-A67D-B0B19FCCB745}" type="datetimeFigureOut">
              <a:rPr lang="en-CA" smtClean="0"/>
              <a:t>2024-09-09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A61-F0C6-4A93-BE36-620564B278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03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1341120"/>
            <a:ext cx="5013603" cy="4693920"/>
          </a:xfrm>
        </p:spPr>
        <p:txBody>
          <a:bodyPr anchor="b"/>
          <a:lstStyle>
            <a:lvl1pPr>
              <a:defRPr sz="5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2896451"/>
            <a:ext cx="7869555" cy="14295967"/>
          </a:xfrm>
        </p:spPr>
        <p:txBody>
          <a:bodyPr anchor="t"/>
          <a:lstStyle>
            <a:lvl1pPr marL="0" indent="0">
              <a:buNone/>
              <a:defRPr sz="5440"/>
            </a:lvl1pPr>
            <a:lvl2pPr marL="777240" indent="0">
              <a:buNone/>
              <a:defRPr sz="4760"/>
            </a:lvl2pPr>
            <a:lvl3pPr marL="1554480" indent="0">
              <a:buNone/>
              <a:defRPr sz="4080"/>
            </a:lvl3pPr>
            <a:lvl4pPr marL="2331720" indent="0">
              <a:buNone/>
              <a:defRPr sz="3400"/>
            </a:lvl4pPr>
            <a:lvl5pPr marL="3108960" indent="0">
              <a:buNone/>
              <a:defRPr sz="3400"/>
            </a:lvl5pPr>
            <a:lvl6pPr marL="3886200" indent="0">
              <a:buNone/>
              <a:defRPr sz="3400"/>
            </a:lvl6pPr>
            <a:lvl7pPr marL="4663440" indent="0">
              <a:buNone/>
              <a:defRPr sz="3400"/>
            </a:lvl7pPr>
            <a:lvl8pPr marL="5440680" indent="0">
              <a:buNone/>
              <a:defRPr sz="3400"/>
            </a:lvl8pPr>
            <a:lvl9pPr marL="6217920" indent="0">
              <a:buNone/>
              <a:defRPr sz="3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6035040"/>
            <a:ext cx="5013603" cy="11180658"/>
          </a:xfrm>
        </p:spPr>
        <p:txBody>
          <a:bodyPr/>
          <a:lstStyle>
            <a:lvl1pPr marL="0" indent="0">
              <a:buNone/>
              <a:defRPr sz="2720"/>
            </a:lvl1pPr>
            <a:lvl2pPr marL="777240" indent="0">
              <a:buNone/>
              <a:defRPr sz="2380"/>
            </a:lvl2pPr>
            <a:lvl3pPr marL="1554480" indent="0">
              <a:buNone/>
              <a:defRPr sz="2040"/>
            </a:lvl3pPr>
            <a:lvl4pPr marL="2331720" indent="0">
              <a:buNone/>
              <a:defRPr sz="1700"/>
            </a:lvl4pPr>
            <a:lvl5pPr marL="3108960" indent="0">
              <a:buNone/>
              <a:defRPr sz="1700"/>
            </a:lvl5pPr>
            <a:lvl6pPr marL="3886200" indent="0">
              <a:buNone/>
              <a:defRPr sz="1700"/>
            </a:lvl6pPr>
            <a:lvl7pPr marL="4663440" indent="0">
              <a:buNone/>
              <a:defRPr sz="1700"/>
            </a:lvl7pPr>
            <a:lvl8pPr marL="5440680" indent="0">
              <a:buNone/>
              <a:defRPr sz="1700"/>
            </a:lvl8pPr>
            <a:lvl9pPr marL="6217920" indent="0">
              <a:buNone/>
              <a:defRPr sz="1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A619-0580-407B-A67D-B0B19FCCB745}" type="datetimeFigureOut">
              <a:rPr lang="en-CA" smtClean="0"/>
              <a:t>2024-09-09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A61-F0C6-4A93-BE36-620564B278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12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1071038"/>
            <a:ext cx="13407390" cy="3888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5355167"/>
            <a:ext cx="13407390" cy="1276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18645298"/>
            <a:ext cx="349758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2A619-0580-407B-A67D-B0B19FCCB745}" type="datetimeFigureOut">
              <a:rPr lang="en-CA" smtClean="0"/>
              <a:t>2024-09-09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18645298"/>
            <a:ext cx="524637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18645298"/>
            <a:ext cx="349758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14A61-F0C6-4A93-BE36-620564B278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44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54480" rtl="0" eaLnBrk="1" latinLnBrk="0" hangingPunct="1">
        <a:lnSpc>
          <a:spcPct val="90000"/>
        </a:lnSpc>
        <a:spcBef>
          <a:spcPct val="0"/>
        </a:spcBef>
        <a:buNone/>
        <a:defRPr sz="7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620" indent="-388620" algn="l" defTabSz="155448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4760" kern="1200">
          <a:solidFill>
            <a:schemeClr val="tx1"/>
          </a:solidFill>
          <a:latin typeface="+mn-lt"/>
          <a:ea typeface="+mn-ea"/>
          <a:cs typeface="+mn-cs"/>
        </a:defRPr>
      </a:lvl1pPr>
      <a:lvl2pPr marL="116586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194310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72034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4pPr>
      <a:lvl5pPr marL="349758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5pPr>
      <a:lvl6pPr marL="427482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6pPr>
      <a:lvl7pPr marL="505206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7pPr>
      <a:lvl8pPr marL="582930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8pPr>
      <a:lvl9pPr marL="660654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1pPr>
      <a:lvl2pPr marL="77724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2pPr>
      <a:lvl3pPr marL="155448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3pPr>
      <a:lvl4pPr marL="233172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4pPr>
      <a:lvl5pPr marL="310896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5pPr>
      <a:lvl6pPr marL="388620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6pPr>
      <a:lvl7pPr marL="466344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7pPr>
      <a:lvl8pPr marL="544068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89DB533-35DA-3942-2392-67080968924F}"/>
              </a:ext>
            </a:extLst>
          </p:cNvPr>
          <p:cNvGrpSpPr/>
          <p:nvPr/>
        </p:nvGrpSpPr>
        <p:grpSpPr>
          <a:xfrm>
            <a:off x="-28516" y="-1055"/>
            <a:ext cx="15573316" cy="20117855"/>
            <a:chOff x="-28516" y="-1055"/>
            <a:chExt cx="15573316" cy="2011785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799DCCF-A184-6196-F28A-935D233C0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7882" b="-7882"/>
            <a:stretch/>
          </p:blipFill>
          <p:spPr>
            <a:xfrm flipH="1">
              <a:off x="-28516" y="-1055"/>
              <a:ext cx="15573315" cy="1163594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37B4D1-43CF-E3D6-FE2F-97EB6257D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3545" y="18853459"/>
              <a:ext cx="2561601" cy="105930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0A52AE-880C-2DB9-2C0B-86DDC63F6B4D}"/>
                </a:ext>
              </a:extLst>
            </p:cNvPr>
            <p:cNvSpPr txBox="1"/>
            <p:nvPr/>
          </p:nvSpPr>
          <p:spPr>
            <a:xfrm>
              <a:off x="0" y="19672641"/>
              <a:ext cx="15544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500" dirty="0">
                  <a:solidFill>
                    <a:srgbClr val="545E6C"/>
                  </a:solidFill>
                </a:rPr>
                <a:t> ©2024 Employee Wellness Solutions Network, All rights Reserved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4FCD26-5026-06D7-BCD2-81E07C6C9974}"/>
                </a:ext>
              </a:extLst>
            </p:cNvPr>
            <p:cNvSpPr/>
            <p:nvPr/>
          </p:nvSpPr>
          <p:spPr>
            <a:xfrm>
              <a:off x="0" y="9504431"/>
              <a:ext cx="15544800" cy="9122903"/>
            </a:xfrm>
            <a:prstGeom prst="rect">
              <a:avLst/>
            </a:prstGeom>
            <a:solidFill>
              <a:srgbClr val="54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741A883-8552-B55A-C34B-3E3F13375BEA}"/>
                </a:ext>
              </a:extLst>
            </p:cNvPr>
            <p:cNvGrpSpPr/>
            <p:nvPr/>
          </p:nvGrpSpPr>
          <p:grpSpPr>
            <a:xfrm>
              <a:off x="0" y="8791213"/>
              <a:ext cx="8591549" cy="2018399"/>
              <a:chOff x="-65358" y="9477013"/>
              <a:chExt cx="8656907" cy="2018399"/>
            </a:xfrm>
          </p:grpSpPr>
          <p:sp>
            <p:nvSpPr>
              <p:cNvPr id="8" name="Flowchart: Delay 7">
                <a:extLst>
                  <a:ext uri="{FF2B5EF4-FFF2-40B4-BE49-F238E27FC236}">
                    <a16:creationId xmlns:a16="http://schemas.microsoft.com/office/drawing/2014/main" id="{2094C8EF-6724-D466-EDC0-176BE94F5F4C}"/>
                  </a:ext>
                </a:extLst>
              </p:cNvPr>
              <p:cNvSpPr/>
              <p:nvPr/>
            </p:nvSpPr>
            <p:spPr>
              <a:xfrm>
                <a:off x="-65358" y="9828205"/>
                <a:ext cx="3037157" cy="1118040"/>
              </a:xfrm>
              <a:prstGeom prst="flowChartDelay">
                <a:avLst/>
              </a:prstGeom>
              <a:solidFill>
                <a:srgbClr val="545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Flowchart: Delay 8">
                <a:extLst>
                  <a:ext uri="{FF2B5EF4-FFF2-40B4-BE49-F238E27FC236}">
                    <a16:creationId xmlns:a16="http://schemas.microsoft.com/office/drawing/2014/main" id="{D3E1CC0C-973B-67E5-D0B4-D25EDD76287A}"/>
                  </a:ext>
                </a:extLst>
              </p:cNvPr>
              <p:cNvSpPr/>
              <p:nvPr/>
            </p:nvSpPr>
            <p:spPr>
              <a:xfrm rot="16200000">
                <a:off x="94869" y="9418580"/>
                <a:ext cx="2008874" cy="2144789"/>
              </a:xfrm>
              <a:prstGeom prst="flowChartDelay">
                <a:avLst/>
              </a:prstGeom>
              <a:solidFill>
                <a:srgbClr val="545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Flowchart: Delay 9">
                <a:extLst>
                  <a:ext uri="{FF2B5EF4-FFF2-40B4-BE49-F238E27FC236}">
                    <a16:creationId xmlns:a16="http://schemas.microsoft.com/office/drawing/2014/main" id="{A098C393-C23C-BE79-8BDF-3AA861E8CED1}"/>
                  </a:ext>
                </a:extLst>
              </p:cNvPr>
              <p:cNvSpPr/>
              <p:nvPr/>
            </p:nvSpPr>
            <p:spPr>
              <a:xfrm rot="16200000">
                <a:off x="1537908" y="8956617"/>
                <a:ext cx="2008874" cy="3049666"/>
              </a:xfrm>
              <a:prstGeom prst="flowChartDelay">
                <a:avLst/>
              </a:prstGeom>
              <a:solidFill>
                <a:srgbClr val="545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Flowchart: Delay 10">
                <a:extLst>
                  <a:ext uri="{FF2B5EF4-FFF2-40B4-BE49-F238E27FC236}">
                    <a16:creationId xmlns:a16="http://schemas.microsoft.com/office/drawing/2014/main" id="{3EF8760C-9973-BB1F-85BF-B5D1C7AAC0B9}"/>
                  </a:ext>
                </a:extLst>
              </p:cNvPr>
              <p:cNvSpPr/>
              <p:nvPr/>
            </p:nvSpPr>
            <p:spPr>
              <a:xfrm rot="16200000">
                <a:off x="3300673" y="8744514"/>
                <a:ext cx="791722" cy="3049666"/>
              </a:xfrm>
              <a:prstGeom prst="flowChartDelay">
                <a:avLst/>
              </a:prstGeom>
              <a:solidFill>
                <a:srgbClr val="545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Flowchart: Delay 11">
                <a:extLst>
                  <a:ext uri="{FF2B5EF4-FFF2-40B4-BE49-F238E27FC236}">
                    <a16:creationId xmlns:a16="http://schemas.microsoft.com/office/drawing/2014/main" id="{6BDACC38-7BD9-7E8C-FAE6-ABCCE2CE0DAF}"/>
                  </a:ext>
                </a:extLst>
              </p:cNvPr>
              <p:cNvSpPr/>
              <p:nvPr/>
            </p:nvSpPr>
            <p:spPr>
              <a:xfrm rot="16200000">
                <a:off x="5638539" y="7989717"/>
                <a:ext cx="791722" cy="5114299"/>
              </a:xfrm>
              <a:prstGeom prst="flowChartDelay">
                <a:avLst/>
              </a:prstGeom>
              <a:solidFill>
                <a:srgbClr val="545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B5C6EC-72EE-96B3-114A-056E22FDD4B5}"/>
                </a:ext>
              </a:extLst>
            </p:cNvPr>
            <p:cNvSpPr txBox="1"/>
            <p:nvPr/>
          </p:nvSpPr>
          <p:spPr>
            <a:xfrm>
              <a:off x="518428" y="12159540"/>
              <a:ext cx="7814075" cy="64940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800" b="1" i="0" dirty="0">
                  <a:solidFill>
                    <a:srgbClr val="3CA0D1"/>
                  </a:solidFill>
                  <a:effectLst/>
                  <a:latin typeface="Arial" panose="020B0604020202020204" pitchFamily="34" charset="0"/>
                </a:rPr>
                <a:t>Onsite Kickoff</a:t>
              </a:r>
              <a:endParaRPr lang="en-US" sz="3800" b="1" i="0" dirty="0">
                <a:solidFill>
                  <a:srgbClr val="3CA0D1"/>
                </a:solidFill>
                <a:effectLst/>
                <a:latin typeface="Open Sans" panose="020B0606030504020204" pitchFamily="34" charset="0"/>
              </a:endParaRPr>
            </a:p>
            <a:p>
              <a:pPr algn="just"/>
              <a:r>
                <a:rPr lang="en-US" sz="30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October 15</a:t>
              </a:r>
              <a:r>
                <a:rPr lang="en-US" sz="3000" b="1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 </a:t>
              </a:r>
              <a:r>
                <a:rPr lang="en-US" sz="30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|  East Beaver Creek Rd.</a:t>
              </a:r>
              <a:endParaRPr lang="en-US" sz="2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Oatmeal Breakfast 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Thriving Through Wellness Workshop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CA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l"/>
              <a:r>
                <a:rPr lang="en-US" sz="3800" b="1" i="0" dirty="0">
                  <a:solidFill>
                    <a:srgbClr val="3CA0D1"/>
                  </a:solidFill>
                  <a:effectLst/>
                  <a:latin typeface="Arial" panose="020B0604020202020204" pitchFamily="34" charset="0"/>
                </a:rPr>
                <a:t>Virtual Events</a:t>
              </a:r>
              <a:endParaRPr lang="en-US" sz="3800" b="1" i="0" dirty="0">
                <a:solidFill>
                  <a:srgbClr val="3CA0D1"/>
                </a:solidFill>
                <a:effectLst/>
                <a:latin typeface="Open Sans" panose="020B0606030504020204" pitchFamily="34" charset="0"/>
              </a:endParaRPr>
            </a:p>
            <a:p>
              <a:pPr algn="just"/>
              <a:r>
                <a:rPr lang="en-US" sz="30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October 16</a:t>
              </a:r>
              <a:r>
                <a:rPr lang="en-US" sz="3000" b="1" i="0" baseline="30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30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and 18</a:t>
              </a:r>
              <a:r>
                <a:rPr lang="en-US" sz="3000" b="1" i="0" baseline="30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30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Coach’s Corner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Mediation and Workouts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CA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l"/>
              <a:r>
                <a:rPr lang="en-US" sz="3800" b="1" i="0" dirty="0">
                  <a:solidFill>
                    <a:srgbClr val="3CA0D1"/>
                  </a:solidFill>
                  <a:effectLst/>
                  <a:latin typeface="Arial" panose="020B0604020202020204" pitchFamily="34" charset="0"/>
                </a:rPr>
                <a:t>Onsite Open House</a:t>
              </a:r>
              <a:endParaRPr lang="en-US" sz="3800" b="1" i="0" dirty="0">
                <a:solidFill>
                  <a:srgbClr val="3CA0D1"/>
                </a:solidFill>
                <a:effectLst/>
                <a:latin typeface="Open Sans" panose="020B0606030504020204" pitchFamily="34" charset="0"/>
              </a:endParaRPr>
            </a:p>
            <a:p>
              <a:pPr algn="just"/>
              <a:r>
                <a:rPr lang="en-US" sz="30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October 17</a:t>
              </a:r>
              <a:r>
                <a:rPr lang="en-US" sz="3000" b="1" i="0" baseline="30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 </a:t>
              </a:r>
              <a:r>
                <a:rPr lang="en-US" sz="30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|  Operations Building </a:t>
              </a:r>
              <a:endParaRPr lang="en-US" sz="2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Interactive Displays, Information, and Prizes!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LIVE Express Wellness Workshops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4A5731E-0BF4-FFD9-2C72-5558A093B86B}"/>
                </a:ext>
              </a:extLst>
            </p:cNvPr>
            <p:cNvGrpSpPr/>
            <p:nvPr/>
          </p:nvGrpSpPr>
          <p:grpSpPr>
            <a:xfrm flipH="1">
              <a:off x="6886382" y="8712463"/>
              <a:ext cx="8656907" cy="2018399"/>
              <a:chOff x="-65358" y="9477013"/>
              <a:chExt cx="8656907" cy="2018399"/>
            </a:xfrm>
          </p:grpSpPr>
          <p:sp>
            <p:nvSpPr>
              <p:cNvPr id="16" name="Flowchart: Delay 15">
                <a:extLst>
                  <a:ext uri="{FF2B5EF4-FFF2-40B4-BE49-F238E27FC236}">
                    <a16:creationId xmlns:a16="http://schemas.microsoft.com/office/drawing/2014/main" id="{0C9B3983-7F1C-9798-9F33-F6F6B8FEC841}"/>
                  </a:ext>
                </a:extLst>
              </p:cNvPr>
              <p:cNvSpPr/>
              <p:nvPr/>
            </p:nvSpPr>
            <p:spPr>
              <a:xfrm>
                <a:off x="-65358" y="9828205"/>
                <a:ext cx="3037157" cy="1118040"/>
              </a:xfrm>
              <a:prstGeom prst="flowChartDelay">
                <a:avLst/>
              </a:prstGeom>
              <a:solidFill>
                <a:srgbClr val="545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Flowchart: Delay 16">
                <a:extLst>
                  <a:ext uri="{FF2B5EF4-FFF2-40B4-BE49-F238E27FC236}">
                    <a16:creationId xmlns:a16="http://schemas.microsoft.com/office/drawing/2014/main" id="{85B13FF3-9856-1142-8162-1148627A7CFD}"/>
                  </a:ext>
                </a:extLst>
              </p:cNvPr>
              <p:cNvSpPr/>
              <p:nvPr/>
            </p:nvSpPr>
            <p:spPr>
              <a:xfrm rot="16200000">
                <a:off x="94869" y="9418580"/>
                <a:ext cx="2008874" cy="2144789"/>
              </a:xfrm>
              <a:prstGeom prst="flowChartDelay">
                <a:avLst/>
              </a:prstGeom>
              <a:solidFill>
                <a:srgbClr val="545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Flowchart: Delay 17">
                <a:extLst>
                  <a:ext uri="{FF2B5EF4-FFF2-40B4-BE49-F238E27FC236}">
                    <a16:creationId xmlns:a16="http://schemas.microsoft.com/office/drawing/2014/main" id="{A56D4BFF-9DEE-3706-2A11-C6682F5FEA23}"/>
                  </a:ext>
                </a:extLst>
              </p:cNvPr>
              <p:cNvSpPr/>
              <p:nvPr/>
            </p:nvSpPr>
            <p:spPr>
              <a:xfrm rot="16200000">
                <a:off x="1537908" y="8956617"/>
                <a:ext cx="2008874" cy="3049666"/>
              </a:xfrm>
              <a:prstGeom prst="flowChartDelay">
                <a:avLst/>
              </a:prstGeom>
              <a:solidFill>
                <a:srgbClr val="545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Flowchart: Delay 18">
                <a:extLst>
                  <a:ext uri="{FF2B5EF4-FFF2-40B4-BE49-F238E27FC236}">
                    <a16:creationId xmlns:a16="http://schemas.microsoft.com/office/drawing/2014/main" id="{3CE6A445-7A7A-6B15-B9B1-39B3BEBA3049}"/>
                  </a:ext>
                </a:extLst>
              </p:cNvPr>
              <p:cNvSpPr/>
              <p:nvPr/>
            </p:nvSpPr>
            <p:spPr>
              <a:xfrm rot="16200000">
                <a:off x="3844255" y="8200932"/>
                <a:ext cx="791722" cy="4136830"/>
              </a:xfrm>
              <a:prstGeom prst="flowChartDelay">
                <a:avLst/>
              </a:prstGeom>
              <a:solidFill>
                <a:srgbClr val="545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Flowchart: Delay 19">
                <a:extLst>
                  <a:ext uri="{FF2B5EF4-FFF2-40B4-BE49-F238E27FC236}">
                    <a16:creationId xmlns:a16="http://schemas.microsoft.com/office/drawing/2014/main" id="{365696C5-7863-E9AE-B93D-C70BF6FC6E58}"/>
                  </a:ext>
                </a:extLst>
              </p:cNvPr>
              <p:cNvSpPr/>
              <p:nvPr/>
            </p:nvSpPr>
            <p:spPr>
              <a:xfrm rot="16200000">
                <a:off x="5638539" y="7989717"/>
                <a:ext cx="791722" cy="5114299"/>
              </a:xfrm>
              <a:prstGeom prst="flowChartDelay">
                <a:avLst/>
              </a:prstGeom>
              <a:solidFill>
                <a:srgbClr val="545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023A0CC-C9E6-8227-0D5E-064813CC5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BE2D9"/>
                </a:clrFrom>
                <a:clrTo>
                  <a:srgbClr val="EBE2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0" t="38730" r="14669" b="57884"/>
            <a:stretch/>
          </p:blipFill>
          <p:spPr>
            <a:xfrm>
              <a:off x="0" y="8368857"/>
              <a:ext cx="15544800" cy="1610551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8C597F2-EECD-80B6-997D-D25680E6BEC5}"/>
                </a:ext>
              </a:extLst>
            </p:cNvPr>
            <p:cNvSpPr/>
            <p:nvPr/>
          </p:nvSpPr>
          <p:spPr>
            <a:xfrm>
              <a:off x="10651286" y="6337396"/>
              <a:ext cx="4252192" cy="4252192"/>
            </a:xfrm>
            <a:prstGeom prst="ellipse">
              <a:avLst/>
            </a:prstGeom>
            <a:solidFill>
              <a:srgbClr val="545E6C"/>
            </a:solidFill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06780E-53D7-A420-3B35-2AB2B18E35AB}"/>
                </a:ext>
              </a:extLst>
            </p:cNvPr>
            <p:cNvSpPr txBox="1"/>
            <p:nvPr/>
          </p:nvSpPr>
          <p:spPr>
            <a:xfrm>
              <a:off x="10632120" y="6662698"/>
              <a:ext cx="42521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7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 panose="020B0606020202050201" pitchFamily="34" charset="0"/>
                </a:rPr>
                <a:t>Save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BA331C-0D5F-AF69-7436-45B3AADD7C6C}"/>
                </a:ext>
              </a:extLst>
            </p:cNvPr>
            <p:cNvSpPr txBox="1"/>
            <p:nvPr/>
          </p:nvSpPr>
          <p:spPr>
            <a:xfrm>
              <a:off x="10612954" y="8529944"/>
              <a:ext cx="425219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5500" spc="-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 15- 17 2024</a:t>
              </a:r>
              <a:endParaRPr lang="en-CA" sz="5500" spc="-1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C6ACB2-6595-E3BF-81B0-02AF898737BE}"/>
                </a:ext>
              </a:extLst>
            </p:cNvPr>
            <p:cNvSpPr txBox="1"/>
            <p:nvPr/>
          </p:nvSpPr>
          <p:spPr>
            <a:xfrm>
              <a:off x="10708088" y="7420870"/>
              <a:ext cx="42521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7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 panose="020B0606020202050201" pitchFamily="34" charset="0"/>
                </a:rPr>
                <a:t>the Date!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7A951DC-D320-F6FC-A178-97AF16125E3D}"/>
                </a:ext>
              </a:extLst>
            </p:cNvPr>
            <p:cNvCxnSpPr>
              <a:cxnSpLocks/>
            </p:cNvCxnSpPr>
            <p:nvPr/>
          </p:nvCxnSpPr>
          <p:spPr>
            <a:xfrm>
              <a:off x="11137900" y="8425392"/>
              <a:ext cx="3314700" cy="0"/>
            </a:xfrm>
            <a:prstGeom prst="line">
              <a:avLst/>
            </a:prstGeom>
            <a:ln w="38100">
              <a:solidFill>
                <a:srgbClr val="3CA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Richmond Hill Has a New Look! - YouTube">
              <a:extLst>
                <a:ext uri="{FF2B5EF4-FFF2-40B4-BE49-F238E27FC236}">
                  <a16:creationId xmlns:a16="http://schemas.microsoft.com/office/drawing/2014/main" id="{C583366C-036B-2621-4AAD-965F4F2E13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98" t="31152" r="13065" b="27539"/>
            <a:stretch/>
          </p:blipFill>
          <p:spPr bwMode="auto">
            <a:xfrm>
              <a:off x="237056" y="18814638"/>
              <a:ext cx="4059428" cy="130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C190A3-0578-EB76-0772-678E526023F8}"/>
                </a:ext>
              </a:extLst>
            </p:cNvPr>
            <p:cNvSpPr txBox="1"/>
            <p:nvPr/>
          </p:nvSpPr>
          <p:spPr>
            <a:xfrm>
              <a:off x="9223901" y="14223972"/>
              <a:ext cx="5443572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sz="35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Visit the Wellness Week Website at:</a:t>
              </a:r>
            </a:p>
            <a:p>
              <a:pPr algn="ctr"/>
              <a:endParaRPr lang="en-CA" sz="20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CA" sz="35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EWSNetwork.com/ wellness-week-rh</a:t>
              </a:r>
              <a:endParaRPr lang="en-CA" sz="35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6E701EE-23CA-7D80-9DBE-6B04576E8FD9}"/>
                </a:ext>
              </a:extLst>
            </p:cNvPr>
            <p:cNvSpPr txBox="1"/>
            <p:nvPr/>
          </p:nvSpPr>
          <p:spPr>
            <a:xfrm>
              <a:off x="406285" y="9733046"/>
              <a:ext cx="10402130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Matters of the </a:t>
              </a:r>
              <a:r>
                <a:rPr lang="en-CA" sz="10000" dirty="0">
                  <a:solidFill>
                    <a:schemeClr val="bg1"/>
                  </a:solidFill>
                  <a:latin typeface="Astral Sisters" pitchFamily="2" charset="0"/>
                </a:rPr>
                <a:t>Heart</a:t>
              </a:r>
            </a:p>
            <a:p>
              <a:endParaRPr lang="en-CA" sz="6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6E62D1F8-022A-FDCE-C9F7-A37E1BDAA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20" y="11109716"/>
              <a:ext cx="12550897" cy="877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Wellness Week Focused on Physical and Emotional Well-Being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7" name="Graphic 26" descr="Internet">
              <a:extLst>
                <a:ext uri="{FF2B5EF4-FFF2-40B4-BE49-F238E27FC236}">
                  <a16:creationId xmlns:a16="http://schemas.microsoft.com/office/drawing/2014/main" id="{C4A34A55-4007-05C6-8DC3-50A839A41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09925" y="12306146"/>
              <a:ext cx="2173092" cy="2173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126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7929</TotalTime>
  <Words>91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Astral Sisters</vt:lpstr>
      <vt:lpstr>Bahnschrift Condensed</vt:lpstr>
      <vt:lpstr>Bebas Neue</vt:lpstr>
      <vt:lpstr>Calibri</vt:lpstr>
      <vt:lpstr>Calibri Light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Garth Jansen</dc:creator>
  <cp:lastModifiedBy>Bianca Beer</cp:lastModifiedBy>
  <cp:revision>93</cp:revision>
  <dcterms:created xsi:type="dcterms:W3CDTF">2018-08-09T21:28:05Z</dcterms:created>
  <dcterms:modified xsi:type="dcterms:W3CDTF">2024-09-09T22:57:01Z</dcterms:modified>
</cp:coreProperties>
</file>