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7772400" cy="10058400"/>
  <p:notesSz cx="6858000" cy="9144000"/>
  <p:defaultTextStyle>
    <a:defPPr rtl="0">
      <a:defRPr lang="fr-C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A0D1"/>
    <a:srgbClr val="545E6C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9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rtlCol="0" anchor="b"/>
          <a:lstStyle>
            <a:lvl1pPr algn="ctr">
              <a:defRPr sz="5100"/>
            </a:lvl1pPr>
          </a:lstStyle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 rtlCol="0"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fr-ca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2F9745-FDE4-418D-B768-98DAEC0EF2BA}" type="datetimeFigureOut">
              <a:rPr lang="en-CA" smtClean="0"/>
              <a:t>2024-03-21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DA26BF3-68DD-4A08-8254-485653FF6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217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2F9745-FDE4-418D-B768-98DAEC0EF2BA}" type="datetimeFigureOut">
              <a:rPr lang="en-CA" smtClean="0"/>
              <a:t>2024-03-21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DA26BF3-68DD-4A08-8254-485653FF6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635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 rtlCol="0"/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2F9745-FDE4-418D-B768-98DAEC0EF2BA}" type="datetimeFigureOut">
              <a:rPr lang="en-CA" smtClean="0"/>
              <a:t>2024-03-21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DA26BF3-68DD-4A08-8254-485653FF6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620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2F9745-FDE4-418D-B768-98DAEC0EF2BA}" type="datetimeFigureOut">
              <a:rPr lang="en-CA" smtClean="0"/>
              <a:t>2024-03-21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DA26BF3-68DD-4A08-8254-485653FF6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092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rtlCol="0" anchor="b"/>
          <a:lstStyle>
            <a:lvl1pPr>
              <a:defRPr sz="5100"/>
            </a:lvl1pPr>
          </a:lstStyle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 rtlCol="0"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2F9745-FDE4-418D-B768-98DAEC0EF2BA}" type="datetimeFigureOut">
              <a:rPr lang="en-CA" smtClean="0"/>
              <a:t>2024-03-21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DA26BF3-68DD-4A08-8254-485653FF6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086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2F9745-FDE4-418D-B768-98DAEC0EF2BA}" type="datetimeFigureOut">
              <a:rPr lang="en-CA" smtClean="0"/>
              <a:t>2024-03-21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DA26BF3-68DD-4A08-8254-485653FF6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122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 rtlCol="0"/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 rtlCol="0"/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2F9745-FDE4-418D-B768-98DAEC0EF2BA}" type="datetimeFigureOut">
              <a:rPr lang="en-CA" smtClean="0"/>
              <a:t>2024-03-21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DA26BF3-68DD-4A08-8254-485653FF6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260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2F9745-FDE4-418D-B768-98DAEC0EF2BA}" type="datetimeFigureOut">
              <a:rPr lang="en-CA" smtClean="0"/>
              <a:t>2024-03-21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DA26BF3-68DD-4A08-8254-485653FF6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96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2F9745-FDE4-418D-B768-98DAEC0EF2BA}" type="datetimeFigureOut">
              <a:rPr lang="en-CA" smtClean="0"/>
              <a:t>2024-03-21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DA26BF3-68DD-4A08-8254-485653FF6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227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 rtlCol="0"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2F9745-FDE4-418D-B768-98DAEC0EF2BA}" type="datetimeFigureOut">
              <a:rPr lang="en-CA" smtClean="0"/>
              <a:t>2024-03-21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DA26BF3-68DD-4A08-8254-485653FF6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708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rtlCol="0"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pPr rtl="0"/>
            <a:r>
              <a:rPr lang="fr-ca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2F9745-FDE4-418D-B768-98DAEC0EF2BA}" type="datetimeFigureOut">
              <a:rPr lang="en-CA" smtClean="0"/>
              <a:t>2024-03-21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DA26BF3-68DD-4A08-8254-485653FF6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450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ca"/>
              <a:t>Click to edit Master text styles</a:t>
            </a:r>
          </a:p>
          <a:p>
            <a:pPr lvl="1" rtl="0"/>
            <a:r>
              <a:rPr lang="fr-ca"/>
              <a:t>Second level</a:t>
            </a:r>
          </a:p>
          <a:p>
            <a:pPr lvl="2" rtl="0"/>
            <a:r>
              <a:rPr lang="fr-ca"/>
              <a:t>Third level</a:t>
            </a:r>
          </a:p>
          <a:p>
            <a:pPr lvl="3" rtl="0"/>
            <a:r>
              <a:rPr lang="fr-ca"/>
              <a:t>Fourth level</a:t>
            </a:r>
          </a:p>
          <a:p>
            <a:pPr lvl="4" rtl="0"/>
            <a:r>
              <a:rPr lang="fr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92F9745-FDE4-418D-B768-98DAEC0EF2BA}" type="datetimeFigureOut">
              <a:rPr lang="en-CA" smtClean="0"/>
              <a:t>2024-03-21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DA26BF3-68DD-4A08-8254-485653FF6D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441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A15E9-6BF6-417F-F259-1974817C5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Picture 1056">
            <a:extLst>
              <a:ext uri="{FF2B5EF4-FFF2-40B4-BE49-F238E27FC236}">
                <a16:creationId xmlns:a16="http://schemas.microsoft.com/office/drawing/2014/main" id="{CDD175D0-488E-75C1-D53C-2BC6DF5298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" t="982" r="2442"/>
          <a:stretch/>
        </p:blipFill>
        <p:spPr>
          <a:xfrm>
            <a:off x="0" y="0"/>
            <a:ext cx="7772401" cy="10058399"/>
          </a:xfrm>
          <a:prstGeom prst="rect">
            <a:avLst/>
          </a:prstGeom>
        </p:spPr>
      </p:pic>
      <p:sp>
        <p:nvSpPr>
          <p:cNvPr id="1024" name="TextBox 1023">
            <a:extLst>
              <a:ext uri="{FF2B5EF4-FFF2-40B4-BE49-F238E27FC236}">
                <a16:creationId xmlns:a16="http://schemas.microsoft.com/office/drawing/2014/main" id="{38BA0219-8626-E85E-A47D-F36A00AF0756}"/>
              </a:ext>
            </a:extLst>
          </p:cNvPr>
          <p:cNvSpPr txBox="1"/>
          <p:nvPr/>
        </p:nvSpPr>
        <p:spPr>
          <a:xfrm>
            <a:off x="240777" y="9479419"/>
            <a:ext cx="38240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ca" sz="3000" b="1" dirty="0">
                <a:solidFill>
                  <a:schemeClr val="bg1"/>
                </a:solidFill>
              </a:rPr>
              <a:t>Date ici</a:t>
            </a:r>
          </a:p>
        </p:txBody>
      </p:sp>
    </p:spTree>
    <p:extLst>
      <p:ext uri="{BB962C8B-B14F-4D97-AF65-F5344CB8AC3E}">
        <p14:creationId xmlns:p14="http://schemas.microsoft.com/office/powerpoint/2010/main" val="3832499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4032</TotalTime>
  <Words>2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 Beer</dc:creator>
  <cp:lastModifiedBy>Bianca Beer</cp:lastModifiedBy>
  <cp:revision>31</cp:revision>
  <dcterms:created xsi:type="dcterms:W3CDTF">2024-02-16T20:14:32Z</dcterms:created>
  <dcterms:modified xsi:type="dcterms:W3CDTF">2024-03-21T16:41:55Z</dcterms:modified>
</cp:coreProperties>
</file>