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A0D1"/>
    <a:srgbClr val="545E6C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9745-FDE4-418D-B768-98DAEC0EF2BA}" type="datetimeFigureOut">
              <a:rPr lang="en-CA" smtClean="0"/>
              <a:t>2024-02-21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624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9745-FDE4-418D-B768-98DAEC0EF2BA}" type="datetimeFigureOut">
              <a:rPr lang="en-CA" smtClean="0"/>
              <a:t>2024-02-21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6879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9745-FDE4-418D-B768-98DAEC0EF2BA}" type="datetimeFigureOut">
              <a:rPr lang="en-CA" smtClean="0"/>
              <a:t>2024-02-21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782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9745-FDE4-418D-B768-98DAEC0EF2BA}" type="datetimeFigureOut">
              <a:rPr lang="en-CA" smtClean="0"/>
              <a:t>2024-02-21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104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9745-FDE4-418D-B768-98DAEC0EF2BA}" type="datetimeFigureOut">
              <a:rPr lang="en-CA" smtClean="0"/>
              <a:t>2024-02-21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412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9745-FDE4-418D-B768-98DAEC0EF2BA}" type="datetimeFigureOut">
              <a:rPr lang="en-CA" smtClean="0"/>
              <a:t>2024-02-21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427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9745-FDE4-418D-B768-98DAEC0EF2BA}" type="datetimeFigureOut">
              <a:rPr lang="en-CA" smtClean="0"/>
              <a:t>2024-02-21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962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9745-FDE4-418D-B768-98DAEC0EF2BA}" type="datetimeFigureOut">
              <a:rPr lang="en-CA" smtClean="0"/>
              <a:t>2024-02-21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1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9745-FDE4-418D-B768-98DAEC0EF2BA}" type="datetimeFigureOut">
              <a:rPr lang="en-CA" smtClean="0"/>
              <a:t>2024-02-21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0685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9745-FDE4-418D-B768-98DAEC0EF2BA}" type="datetimeFigureOut">
              <a:rPr lang="en-CA" smtClean="0"/>
              <a:t>2024-02-21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096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9745-FDE4-418D-B768-98DAEC0EF2BA}" type="datetimeFigureOut">
              <a:rPr lang="en-CA" smtClean="0"/>
              <a:t>2024-02-21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360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F9745-FDE4-418D-B768-98DAEC0EF2BA}" type="datetimeFigureOut">
              <a:rPr lang="en-CA" smtClean="0"/>
              <a:t>2024-02-21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290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FA15E9-6BF6-417F-F259-1974817C5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DBCA76-46F0-7703-0A8A-DF940BFAD5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0058399" cy="7772400"/>
          </a:xfrm>
          <a:prstGeom prst="rect">
            <a:avLst/>
          </a:prstGeom>
        </p:spPr>
      </p:pic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5661AD8D-5B3E-261A-454A-594877478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687673"/>
              </p:ext>
            </p:extLst>
          </p:nvPr>
        </p:nvGraphicFramePr>
        <p:xfrm>
          <a:off x="1228535" y="3627315"/>
          <a:ext cx="5705665" cy="92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665">
                  <a:extLst>
                    <a:ext uri="{9D8B030D-6E8A-4147-A177-3AD203B41FA5}">
                      <a16:colId xmlns:a16="http://schemas.microsoft.com/office/drawing/2014/main" val="38642371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5500" b="0" i="1" dirty="0"/>
                        <a:t>Name Here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3CA0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947799"/>
                  </a:ext>
                </a:extLst>
              </a:tr>
            </a:tbl>
          </a:graphicData>
        </a:graphic>
      </p:graphicFrame>
      <p:graphicFrame>
        <p:nvGraphicFramePr>
          <p:cNvPr id="1025" name="Table 1024">
            <a:extLst>
              <a:ext uri="{FF2B5EF4-FFF2-40B4-BE49-F238E27FC236}">
                <a16:creationId xmlns:a16="http://schemas.microsoft.com/office/drawing/2014/main" id="{C61C6584-B009-F954-86DB-5FEE98671F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413829"/>
              </p:ext>
            </p:extLst>
          </p:nvPr>
        </p:nvGraphicFramePr>
        <p:xfrm>
          <a:off x="1228535" y="6794938"/>
          <a:ext cx="4102213" cy="78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2213">
                  <a:extLst>
                    <a:ext uri="{9D8B030D-6E8A-4147-A177-3AD203B41FA5}">
                      <a16:colId xmlns:a16="http://schemas.microsoft.com/office/drawing/2014/main" val="38642371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545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3144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Date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45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947799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15DD44F7-4082-6523-3B5D-E3C56F2331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8324" y="6335412"/>
            <a:ext cx="1070833" cy="93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499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4036</TotalTime>
  <Words>3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Bianca Beer</dc:creator>
  <cp:lastModifiedBy>Bianca Beer</cp:lastModifiedBy>
  <cp:revision>32</cp:revision>
  <dcterms:created xsi:type="dcterms:W3CDTF">2024-02-16T20:14:32Z</dcterms:created>
  <dcterms:modified xsi:type="dcterms:W3CDTF">2024-02-21T17:08:50Z</dcterms:modified>
</cp:coreProperties>
</file>