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0D1"/>
    <a:srgbClr val="545E6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1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35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20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9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86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2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60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27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08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5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9745-FDE4-418D-B768-98DAEC0EF2BA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4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15E9-6BF6-417F-F259-1974817C5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DD175D0-488E-75C1-D53C-2BC6DF529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-164"/>
          <a:stretch/>
        </p:blipFill>
        <p:spPr>
          <a:xfrm>
            <a:off x="1" y="-74516"/>
            <a:ext cx="7772400" cy="10132915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38BA0219-8626-E85E-A47D-F36A00AF0756}"/>
              </a:ext>
            </a:extLst>
          </p:cNvPr>
          <p:cNvSpPr txBox="1"/>
          <p:nvPr/>
        </p:nvSpPr>
        <p:spPr>
          <a:xfrm>
            <a:off x="240777" y="9479419"/>
            <a:ext cx="3824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</a:rPr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83249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4016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29</cp:revision>
  <dcterms:created xsi:type="dcterms:W3CDTF">2024-02-16T20:14:32Z</dcterms:created>
  <dcterms:modified xsi:type="dcterms:W3CDTF">2024-02-21T16:32:15Z</dcterms:modified>
</cp:coreProperties>
</file>