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75" r:id="rId2"/>
  </p:sldIdLst>
  <p:sldSz cx="16256000" cy="9144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45E6C"/>
    <a:srgbClr val="3CA0D1"/>
    <a:srgbClr val="E6E6E6"/>
    <a:srgbClr val="6A7688"/>
    <a:srgbClr val="8DC63F"/>
    <a:srgbClr val="99A4B5"/>
    <a:srgbClr val="EEEEEF"/>
    <a:srgbClr val="9C5D90"/>
    <a:srgbClr val="F8F8F6"/>
    <a:srgbClr val="3333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52" d="100"/>
          <a:sy n="52" d="100"/>
        </p:scale>
        <p:origin x="68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32000" y="1496484"/>
            <a:ext cx="12192000" cy="3183467"/>
          </a:xfrm>
        </p:spPr>
        <p:txBody>
          <a:bodyPr anchor="b"/>
          <a:lstStyle>
            <a:lvl1pPr algn="ctr"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32000" y="4802717"/>
            <a:ext cx="12192000" cy="2207683"/>
          </a:xfrm>
        </p:spPr>
        <p:txBody>
          <a:bodyPr/>
          <a:lstStyle>
            <a:lvl1pPr marL="0" indent="0" algn="ctr">
              <a:buNone/>
              <a:defRPr sz="3200"/>
            </a:lvl1pPr>
            <a:lvl2pPr marL="609585" indent="0" algn="ctr">
              <a:buNone/>
              <a:defRPr sz="2667"/>
            </a:lvl2pPr>
            <a:lvl3pPr marL="1219170" indent="0" algn="ctr">
              <a:buNone/>
              <a:defRPr sz="2400"/>
            </a:lvl3pPr>
            <a:lvl4pPr marL="1828754" indent="0" algn="ctr">
              <a:buNone/>
              <a:defRPr sz="2133"/>
            </a:lvl4pPr>
            <a:lvl5pPr marL="2438339" indent="0" algn="ctr">
              <a:buNone/>
              <a:defRPr sz="2133"/>
            </a:lvl5pPr>
            <a:lvl6pPr marL="3047924" indent="0" algn="ctr">
              <a:buNone/>
              <a:defRPr sz="2133"/>
            </a:lvl6pPr>
            <a:lvl7pPr marL="3657509" indent="0" algn="ctr">
              <a:buNone/>
              <a:defRPr sz="2133"/>
            </a:lvl7pPr>
            <a:lvl8pPr marL="4267093" indent="0" algn="ctr">
              <a:buNone/>
              <a:defRPr sz="2133"/>
            </a:lvl8pPr>
            <a:lvl9pPr marL="4876678" indent="0" algn="ctr">
              <a:buNone/>
              <a:defRPr sz="213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A70A6-BB5B-4AE9-BD25-7B0B49377B67}" type="datetimeFigureOut">
              <a:rPr lang="en-CA" smtClean="0"/>
              <a:t>2023-08-23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6D0E1-B0F4-47F6-B5EC-F2EF957967AC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6921175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A70A6-BB5B-4AE9-BD25-7B0B49377B67}" type="datetimeFigureOut">
              <a:rPr lang="en-CA" smtClean="0"/>
              <a:t>2023-08-23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6D0E1-B0F4-47F6-B5EC-F2EF957967AC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022813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633200" y="486834"/>
            <a:ext cx="3505200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7600" y="486834"/>
            <a:ext cx="10312400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A70A6-BB5B-4AE9-BD25-7B0B49377B67}" type="datetimeFigureOut">
              <a:rPr lang="en-CA" smtClean="0"/>
              <a:t>2023-08-23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6D0E1-B0F4-47F6-B5EC-F2EF957967AC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1892189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A70A6-BB5B-4AE9-BD25-7B0B49377B67}" type="datetimeFigureOut">
              <a:rPr lang="en-CA" smtClean="0"/>
              <a:t>2023-08-23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6D0E1-B0F4-47F6-B5EC-F2EF957967AC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61604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9133" y="2279652"/>
            <a:ext cx="14020800" cy="3803649"/>
          </a:xfrm>
        </p:spPr>
        <p:txBody>
          <a:bodyPr anchor="b"/>
          <a:lstStyle>
            <a:lvl1pPr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9133" y="6119285"/>
            <a:ext cx="14020800" cy="2000249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609585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A70A6-BB5B-4AE9-BD25-7B0B49377B67}" type="datetimeFigureOut">
              <a:rPr lang="en-CA" smtClean="0"/>
              <a:t>2023-08-23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6D0E1-B0F4-47F6-B5EC-F2EF957967AC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0835815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17600" y="2434167"/>
            <a:ext cx="690880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0" y="2434167"/>
            <a:ext cx="690880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A70A6-BB5B-4AE9-BD25-7B0B49377B67}" type="datetimeFigureOut">
              <a:rPr lang="en-CA" smtClean="0"/>
              <a:t>2023-08-23</a:t>
            </a:fld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6D0E1-B0F4-47F6-B5EC-F2EF957967AC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8290437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9717" y="486834"/>
            <a:ext cx="14020800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9718" y="2241551"/>
            <a:ext cx="6877049" cy="1098549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9718" y="3340100"/>
            <a:ext cx="6877049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29600" y="2241551"/>
            <a:ext cx="6910917" cy="1098549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29600" y="3340100"/>
            <a:ext cx="6910917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A70A6-BB5B-4AE9-BD25-7B0B49377B67}" type="datetimeFigureOut">
              <a:rPr lang="en-CA" smtClean="0"/>
              <a:t>2023-08-23</a:t>
            </a:fld>
            <a:endParaRPr lang="en-CA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6D0E1-B0F4-47F6-B5EC-F2EF957967AC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0184663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A70A6-BB5B-4AE9-BD25-7B0B49377B67}" type="datetimeFigureOut">
              <a:rPr lang="en-CA" smtClean="0"/>
              <a:t>2023-08-23</a:t>
            </a:fld>
            <a:endParaRPr lang="en-C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6D0E1-B0F4-47F6-B5EC-F2EF957967AC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3485860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A70A6-BB5B-4AE9-BD25-7B0B49377B67}" type="datetimeFigureOut">
              <a:rPr lang="en-CA" smtClean="0"/>
              <a:t>2023-08-23</a:t>
            </a:fld>
            <a:endParaRPr lang="en-CA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6D0E1-B0F4-47F6-B5EC-F2EF957967AC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679867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9718" y="609600"/>
            <a:ext cx="5242983" cy="2133600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10917" y="1316567"/>
            <a:ext cx="8229600" cy="6498167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9718" y="2743200"/>
            <a:ext cx="5242983" cy="5082117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A70A6-BB5B-4AE9-BD25-7B0B49377B67}" type="datetimeFigureOut">
              <a:rPr lang="en-CA" smtClean="0"/>
              <a:t>2023-08-23</a:t>
            </a:fld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6D0E1-B0F4-47F6-B5EC-F2EF957967AC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2398909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9718" y="609600"/>
            <a:ext cx="5242983" cy="2133600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10917" y="1316567"/>
            <a:ext cx="8229600" cy="6498167"/>
          </a:xfrm>
        </p:spPr>
        <p:txBody>
          <a:bodyPr anchor="t"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9718" y="2743200"/>
            <a:ext cx="5242983" cy="5082117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A70A6-BB5B-4AE9-BD25-7B0B49377B67}" type="datetimeFigureOut">
              <a:rPr lang="en-CA" smtClean="0"/>
              <a:t>2023-08-23</a:t>
            </a:fld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6D0E1-B0F4-47F6-B5EC-F2EF957967AC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522379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17600" y="486834"/>
            <a:ext cx="14020800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7600" y="2434167"/>
            <a:ext cx="14020800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17600" y="8475134"/>
            <a:ext cx="36576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DA70A6-BB5B-4AE9-BD25-7B0B49377B67}" type="datetimeFigureOut">
              <a:rPr lang="en-CA" smtClean="0"/>
              <a:t>2023-08-23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84800" y="8475134"/>
            <a:ext cx="54864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80800" y="8475134"/>
            <a:ext cx="36576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86D0E1-B0F4-47F6-B5EC-F2EF957967AC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372560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92" indent="-304792" algn="l" defTabSz="121917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sz="3733" kern="1200">
          <a:solidFill>
            <a:schemeClr val="tx1"/>
          </a:solidFill>
          <a:latin typeface="+mn-lt"/>
          <a:ea typeface="+mn-ea"/>
          <a:cs typeface="+mn-cs"/>
        </a:defRPr>
      </a:lvl1pPr>
      <a:lvl2pPr marL="91437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Box 24">
            <a:extLst>
              <a:ext uri="{FF2B5EF4-FFF2-40B4-BE49-F238E27FC236}">
                <a16:creationId xmlns:a16="http://schemas.microsoft.com/office/drawing/2014/main" id="{5B6880DC-03FF-CBAB-126F-24038ED773B0}"/>
              </a:ext>
            </a:extLst>
          </p:cNvPr>
          <p:cNvSpPr txBox="1"/>
          <p:nvPr/>
        </p:nvSpPr>
        <p:spPr>
          <a:xfrm>
            <a:off x="4198776" y="5054109"/>
            <a:ext cx="1111963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9000" dirty="0">
                <a:solidFill>
                  <a:srgbClr val="3CA0D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NOM DU PARTICIPANT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46E121E-E865-485C-E1D2-912B44317A08}"/>
              </a:ext>
            </a:extLst>
          </p:cNvPr>
          <p:cNvSpPr txBox="1"/>
          <p:nvPr/>
        </p:nvSpPr>
        <p:spPr>
          <a:xfrm>
            <a:off x="5374432" y="7333868"/>
            <a:ext cx="320973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3000" dirty="0" err="1"/>
              <a:t>Texte</a:t>
            </a:r>
            <a:r>
              <a:rPr lang="en-CA" sz="3000" dirty="0"/>
              <a:t> </a:t>
            </a:r>
            <a:r>
              <a:rPr lang="en-CA" sz="3000" dirty="0" err="1"/>
              <a:t>ici</a:t>
            </a:r>
            <a:endParaRPr lang="en-CA" sz="30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6FEBA1C-C08B-EDA9-BBEC-59CCEF700073}"/>
              </a:ext>
            </a:extLst>
          </p:cNvPr>
          <p:cNvSpPr txBox="1"/>
          <p:nvPr/>
        </p:nvSpPr>
        <p:spPr>
          <a:xfrm>
            <a:off x="11208135" y="7314855"/>
            <a:ext cx="320973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3000" dirty="0" err="1"/>
              <a:t>Texte</a:t>
            </a:r>
            <a:r>
              <a:rPr lang="en-CA" sz="3000" dirty="0"/>
              <a:t> </a:t>
            </a:r>
            <a:r>
              <a:rPr lang="en-CA" sz="3000" dirty="0" err="1"/>
              <a:t>ici</a:t>
            </a:r>
            <a:endParaRPr lang="en-CA" sz="3000" dirty="0"/>
          </a:p>
        </p:txBody>
      </p:sp>
      <p:pic>
        <p:nvPicPr>
          <p:cNvPr id="8" name="Picture 7" descr="A white circle with black text&#10;&#10;Description automatically generated">
            <a:extLst>
              <a:ext uri="{FF2B5EF4-FFF2-40B4-BE49-F238E27FC236}">
                <a16:creationId xmlns:a16="http://schemas.microsoft.com/office/drawing/2014/main" id="{DD9B13BC-185B-C6F6-332F-C1C5192FA27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05" t="16512" r="9813" b="18271"/>
          <a:stretch/>
        </p:blipFill>
        <p:spPr>
          <a:xfrm>
            <a:off x="1036861" y="7460160"/>
            <a:ext cx="1602547" cy="1571870"/>
          </a:xfrm>
          <a:prstGeom prst="rect">
            <a:avLst/>
          </a:prstGeom>
        </p:spPr>
      </p:pic>
      <p:grpSp>
        <p:nvGrpSpPr>
          <p:cNvPr id="14" name="Group 13">
            <a:extLst>
              <a:ext uri="{FF2B5EF4-FFF2-40B4-BE49-F238E27FC236}">
                <a16:creationId xmlns:a16="http://schemas.microsoft.com/office/drawing/2014/main" id="{DF445611-67F1-369C-4D69-DE85E23FF221}"/>
              </a:ext>
            </a:extLst>
          </p:cNvPr>
          <p:cNvGrpSpPr/>
          <p:nvPr/>
        </p:nvGrpSpPr>
        <p:grpSpPr>
          <a:xfrm>
            <a:off x="-1" y="-1"/>
            <a:ext cx="16256001" cy="8714792"/>
            <a:chOff x="-1" y="-1"/>
            <a:chExt cx="16256001" cy="8714792"/>
          </a:xfrm>
        </p:grpSpPr>
        <p:grpSp>
          <p:nvGrpSpPr>
            <p:cNvPr id="24" name="Group 23">
              <a:extLst>
                <a:ext uri="{FF2B5EF4-FFF2-40B4-BE49-F238E27FC236}">
                  <a16:creationId xmlns:a16="http://schemas.microsoft.com/office/drawing/2014/main" id="{F0053182-72BA-D7A9-3955-90BC6981E0A5}"/>
                </a:ext>
              </a:extLst>
            </p:cNvPr>
            <p:cNvGrpSpPr/>
            <p:nvPr/>
          </p:nvGrpSpPr>
          <p:grpSpPr>
            <a:xfrm>
              <a:off x="-1" y="-1"/>
              <a:ext cx="6792688" cy="6904653"/>
              <a:chOff x="-1" y="-1"/>
              <a:chExt cx="6792688" cy="6904653"/>
            </a:xfrm>
          </p:grpSpPr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FE72350C-9CC8-59A5-0EAB-D098C3486A32}"/>
                  </a:ext>
                </a:extLst>
              </p:cNvPr>
              <p:cNvSpPr/>
              <p:nvPr/>
            </p:nvSpPr>
            <p:spPr>
              <a:xfrm>
                <a:off x="-1" y="-1"/>
                <a:ext cx="2313991" cy="6904653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 dirty="0"/>
              </a:p>
            </p:txBody>
          </p:sp>
          <p:sp>
            <p:nvSpPr>
              <p:cNvPr id="23" name="Right Triangle 22">
                <a:extLst>
                  <a:ext uri="{FF2B5EF4-FFF2-40B4-BE49-F238E27FC236}">
                    <a16:creationId xmlns:a16="http://schemas.microsoft.com/office/drawing/2014/main" id="{1CC530EF-FE9D-072A-2201-4B82EF7BE0F8}"/>
                  </a:ext>
                </a:extLst>
              </p:cNvPr>
              <p:cNvSpPr/>
              <p:nvPr/>
            </p:nvSpPr>
            <p:spPr>
              <a:xfrm rot="16200000" flipH="1" flipV="1">
                <a:off x="1101012" y="1212976"/>
                <a:ext cx="6904652" cy="4478699"/>
              </a:xfrm>
              <a:prstGeom prst="rtTriangl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 dirty="0"/>
              </a:p>
            </p:txBody>
          </p:sp>
        </p:grpSp>
        <p:sp>
          <p:nvSpPr>
            <p:cNvPr id="9" name="Right Triangle 8">
              <a:extLst>
                <a:ext uri="{FF2B5EF4-FFF2-40B4-BE49-F238E27FC236}">
                  <a16:creationId xmlns:a16="http://schemas.microsoft.com/office/drawing/2014/main" id="{E24629BA-5F7A-FB32-1E18-F7107737AE34}"/>
                </a:ext>
              </a:extLst>
            </p:cNvPr>
            <p:cNvSpPr/>
            <p:nvPr/>
          </p:nvSpPr>
          <p:spPr>
            <a:xfrm rot="16200000" flipH="1" flipV="1">
              <a:off x="-627360" y="5773441"/>
              <a:ext cx="3568709" cy="2313992"/>
            </a:xfrm>
            <a:prstGeom prst="rtTriangle">
              <a:avLst/>
            </a:prstGeom>
            <a:solidFill>
              <a:srgbClr val="545E6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 dirty="0"/>
            </a:p>
          </p:txBody>
        </p: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6700CDF7-004F-257A-D563-BB0FF6394148}"/>
                </a:ext>
              </a:extLst>
            </p:cNvPr>
            <p:cNvGrpSpPr/>
            <p:nvPr/>
          </p:nvGrpSpPr>
          <p:grpSpPr>
            <a:xfrm>
              <a:off x="4351175" y="1906551"/>
              <a:ext cx="11904825" cy="2127380"/>
              <a:chOff x="3470988" y="895738"/>
              <a:chExt cx="12785012" cy="2127380"/>
            </a:xfrm>
            <a:solidFill>
              <a:srgbClr val="3CA0D1"/>
            </a:solidFill>
          </p:grpSpPr>
          <p:sp>
            <p:nvSpPr>
              <p:cNvPr id="12" name="Right Triangle 11">
                <a:extLst>
                  <a:ext uri="{FF2B5EF4-FFF2-40B4-BE49-F238E27FC236}">
                    <a16:creationId xmlns:a16="http://schemas.microsoft.com/office/drawing/2014/main" id="{BD1C5B40-C1AB-DF88-55BD-0385356F2471}"/>
                  </a:ext>
                </a:extLst>
              </p:cNvPr>
              <p:cNvSpPr/>
              <p:nvPr/>
            </p:nvSpPr>
            <p:spPr>
              <a:xfrm flipH="1">
                <a:off x="3470988" y="895739"/>
                <a:ext cx="1474236" cy="2127379"/>
              </a:xfrm>
              <a:prstGeom prst="rtTriangl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 dirty="0"/>
              </a:p>
            </p:txBody>
          </p:sp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EB170627-104A-70AC-C188-4464B2CF9571}"/>
                  </a:ext>
                </a:extLst>
              </p:cNvPr>
              <p:cNvSpPr/>
              <p:nvPr/>
            </p:nvSpPr>
            <p:spPr>
              <a:xfrm>
                <a:off x="4945224" y="895738"/>
                <a:ext cx="11310776" cy="2127379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</p:grpSp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FFDC5E4E-72E6-6566-B950-BC77DFF4F4A8}"/>
                </a:ext>
              </a:extLst>
            </p:cNvPr>
            <p:cNvGrpSpPr/>
            <p:nvPr/>
          </p:nvGrpSpPr>
          <p:grpSpPr>
            <a:xfrm>
              <a:off x="3713581" y="1175653"/>
              <a:ext cx="12542419" cy="2127380"/>
              <a:chOff x="3470988" y="895738"/>
              <a:chExt cx="12542419" cy="2127380"/>
            </a:xfrm>
          </p:grpSpPr>
          <p:sp>
            <p:nvSpPr>
              <p:cNvPr id="5" name="Right Triangle 4">
                <a:extLst>
                  <a:ext uri="{FF2B5EF4-FFF2-40B4-BE49-F238E27FC236}">
                    <a16:creationId xmlns:a16="http://schemas.microsoft.com/office/drawing/2014/main" id="{8C32F8C8-6492-1B95-F517-1965B0A44E15}"/>
                  </a:ext>
                </a:extLst>
              </p:cNvPr>
              <p:cNvSpPr/>
              <p:nvPr/>
            </p:nvSpPr>
            <p:spPr>
              <a:xfrm flipH="1">
                <a:off x="3470988" y="895739"/>
                <a:ext cx="1474236" cy="2127379"/>
              </a:xfrm>
              <a:prstGeom prst="rtTriangle">
                <a:avLst/>
              </a:prstGeom>
              <a:solidFill>
                <a:srgbClr val="545E6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 dirty="0"/>
              </a:p>
            </p:txBody>
          </p:sp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F5C04BC5-C4A3-9E50-CB32-9EF72E928636}"/>
                  </a:ext>
                </a:extLst>
              </p:cNvPr>
              <p:cNvSpPr/>
              <p:nvPr/>
            </p:nvSpPr>
            <p:spPr>
              <a:xfrm>
                <a:off x="4945224" y="895738"/>
                <a:ext cx="11068183" cy="2127379"/>
              </a:xfrm>
              <a:prstGeom prst="rect">
                <a:avLst/>
              </a:prstGeom>
              <a:solidFill>
                <a:srgbClr val="545E6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 dirty="0"/>
              </a:p>
            </p:txBody>
          </p:sp>
        </p:grp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1479AC46-4660-9F6F-F610-6CE0EE0DE664}"/>
                </a:ext>
              </a:extLst>
            </p:cNvPr>
            <p:cNvCxnSpPr/>
            <p:nvPr/>
          </p:nvCxnSpPr>
          <p:spPr>
            <a:xfrm>
              <a:off x="5374431" y="7949682"/>
              <a:ext cx="3209730" cy="0"/>
            </a:xfrm>
            <a:prstGeom prst="line">
              <a:avLst/>
            </a:prstGeom>
            <a:ln>
              <a:solidFill>
                <a:srgbClr val="545E6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2D863FBC-E667-E7BE-9926-5DAAD6A397EA}"/>
                </a:ext>
              </a:extLst>
            </p:cNvPr>
            <p:cNvCxnSpPr/>
            <p:nvPr/>
          </p:nvCxnSpPr>
          <p:spPr>
            <a:xfrm>
              <a:off x="11100314" y="7949682"/>
              <a:ext cx="3209730" cy="0"/>
            </a:xfrm>
            <a:prstGeom prst="line">
              <a:avLst/>
            </a:prstGeom>
            <a:ln>
              <a:solidFill>
                <a:srgbClr val="545E6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F9280956-6CD5-4BE8-D73E-74012636C7EC}"/>
                </a:ext>
              </a:extLst>
            </p:cNvPr>
            <p:cNvSpPr txBox="1"/>
            <p:nvPr/>
          </p:nvSpPr>
          <p:spPr>
            <a:xfrm>
              <a:off x="5374431" y="8073316"/>
              <a:ext cx="3209730" cy="4362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CA" sz="2200" dirty="0"/>
                <a:t>DATE</a:t>
              </a: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4564DA9B-F2DD-FAAD-202B-46BF5894E4F9}"/>
                </a:ext>
              </a:extLst>
            </p:cNvPr>
            <p:cNvSpPr txBox="1"/>
            <p:nvPr/>
          </p:nvSpPr>
          <p:spPr>
            <a:xfrm>
              <a:off x="11100314" y="8073316"/>
              <a:ext cx="3209730" cy="4362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CA" sz="2200" dirty="0"/>
                <a:t>SIGNATURE</a:t>
              </a: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3433752A-4E66-638D-04D2-BEF648776919}"/>
                </a:ext>
              </a:extLst>
            </p:cNvPr>
            <p:cNvSpPr txBox="1"/>
            <p:nvPr/>
          </p:nvSpPr>
          <p:spPr>
            <a:xfrm>
              <a:off x="5374431" y="3326045"/>
              <a:ext cx="949856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CA" sz="4000" spc="600" dirty="0">
                  <a:solidFill>
                    <a:schemeClr val="bg1"/>
                  </a:solidFill>
                </a:rPr>
                <a:t>FIÈREMENT PRÉSENTÉ À</a:t>
              </a:r>
            </a:p>
          </p:txBody>
        </p:sp>
        <p:pic>
          <p:nvPicPr>
            <p:cNvPr id="34" name="Picture 33">
              <a:extLst>
                <a:ext uri="{FF2B5EF4-FFF2-40B4-BE49-F238E27FC236}">
                  <a16:creationId xmlns:a16="http://schemas.microsoft.com/office/drawing/2014/main" id="{1E0E0AD6-F243-D783-CFC5-12508AA3534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262176" y="1204444"/>
              <a:ext cx="3488728" cy="3114828"/>
            </a:xfrm>
            <a:prstGeom prst="rect">
              <a:avLst/>
            </a:prstGeom>
          </p:spPr>
        </p:pic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5F147F92-85B2-04DF-4D60-53BB9C23AE4B}"/>
                </a:ext>
              </a:extLst>
            </p:cNvPr>
            <p:cNvSpPr txBox="1"/>
            <p:nvPr/>
          </p:nvSpPr>
          <p:spPr>
            <a:xfrm>
              <a:off x="9463313" y="2653942"/>
              <a:ext cx="4846731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A" sz="3000" spc="600" dirty="0">
                  <a:solidFill>
                    <a:schemeClr val="bg1"/>
                  </a:solidFill>
                </a:rPr>
                <a:t>D'APPRÉCIATION</a:t>
              </a:r>
            </a:p>
          </p:txBody>
        </p: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B2727E19-4265-744C-6F6A-C3BCAB5839DE}"/>
                </a:ext>
              </a:extLst>
            </p:cNvPr>
            <p:cNvCxnSpPr>
              <a:cxnSpLocks/>
            </p:cNvCxnSpPr>
            <p:nvPr/>
          </p:nvCxnSpPr>
          <p:spPr>
            <a:xfrm>
              <a:off x="6566436" y="2992012"/>
              <a:ext cx="2382660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43" name="Picture 42">
              <a:extLst>
                <a:ext uri="{FF2B5EF4-FFF2-40B4-BE49-F238E27FC236}">
                  <a16:creationId xmlns:a16="http://schemas.microsoft.com/office/drawing/2014/main" id="{7F11913F-E452-9AB0-48CA-8E8C621C594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880833" y="148840"/>
              <a:ext cx="2150784" cy="889422"/>
            </a:xfrm>
            <a:prstGeom prst="rect">
              <a:avLst/>
            </a:prstGeom>
          </p:spPr>
        </p:pic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5BC97D3A-AF3E-CF33-FFEE-7F4006177E23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27979" y="138276"/>
              <a:ext cx="8687553" cy="427366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530642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4487</TotalTime>
  <Words>13</Words>
  <Application>Microsoft Office PowerPoint</Application>
  <PresentationFormat>Custom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Bianca Beer</dc:creator>
  <cp:lastModifiedBy>Bianca Beer</cp:lastModifiedBy>
  <cp:revision>48</cp:revision>
  <dcterms:created xsi:type="dcterms:W3CDTF">2020-07-16T13:49:52Z</dcterms:created>
  <dcterms:modified xsi:type="dcterms:W3CDTF">2023-08-23T18:45:36Z</dcterms:modified>
</cp:coreProperties>
</file>