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E6C"/>
    <a:srgbClr val="3CA0D1"/>
    <a:srgbClr val="E6E6E6"/>
    <a:srgbClr val="6A7688"/>
    <a:srgbClr val="8DC63F"/>
    <a:srgbClr val="99A4B5"/>
    <a:srgbClr val="EEEEEF"/>
    <a:srgbClr val="9C5D90"/>
    <a:srgbClr val="F8F8F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211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28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921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60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58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04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846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58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98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989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37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70A6-BB5B-4AE9-BD25-7B0B49377B67}" type="datetimeFigureOut">
              <a:rPr lang="en-CA" smtClean="0"/>
              <a:t>2023-08-23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D0E1-B0F4-47F6-B5EC-F2EF957967A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725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5B6880DC-03FF-CBAB-126F-24038ED773B0}"/>
              </a:ext>
            </a:extLst>
          </p:cNvPr>
          <p:cNvSpPr txBox="1"/>
          <p:nvPr/>
        </p:nvSpPr>
        <p:spPr>
          <a:xfrm>
            <a:off x="4198776" y="5054109"/>
            <a:ext cx="11119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0" dirty="0">
                <a:solidFill>
                  <a:srgbClr val="3CA0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 DU PARTICIPANT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6E121E-E865-485C-E1D2-912B44317A08}"/>
              </a:ext>
            </a:extLst>
          </p:cNvPr>
          <p:cNvSpPr txBox="1"/>
          <p:nvPr/>
        </p:nvSpPr>
        <p:spPr>
          <a:xfrm>
            <a:off x="5374432" y="7333868"/>
            <a:ext cx="32097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err="1"/>
              <a:t>Texte</a:t>
            </a:r>
            <a:r>
              <a:rPr lang="en-CA" sz="3000" dirty="0"/>
              <a:t> </a:t>
            </a:r>
            <a:r>
              <a:rPr lang="en-CA" sz="3000" dirty="0" err="1"/>
              <a:t>ici</a:t>
            </a:r>
            <a:endParaRPr lang="en-CA" sz="3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EBA1C-C08B-EDA9-BBEC-59CCEF700073}"/>
              </a:ext>
            </a:extLst>
          </p:cNvPr>
          <p:cNvSpPr txBox="1"/>
          <p:nvPr/>
        </p:nvSpPr>
        <p:spPr>
          <a:xfrm>
            <a:off x="11208135" y="7314855"/>
            <a:ext cx="32097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err="1"/>
              <a:t>Texte</a:t>
            </a:r>
            <a:r>
              <a:rPr lang="en-CA" sz="3000" dirty="0"/>
              <a:t> </a:t>
            </a:r>
            <a:r>
              <a:rPr lang="en-CA" sz="3000" dirty="0" err="1"/>
              <a:t>ici</a:t>
            </a:r>
            <a:endParaRPr lang="en-CA" sz="3000" dirty="0"/>
          </a:p>
        </p:txBody>
      </p:sp>
      <p:pic>
        <p:nvPicPr>
          <p:cNvPr id="8" name="Picture 7" descr="A white circle with black text&#10;&#10;Description automatically generated">
            <a:extLst>
              <a:ext uri="{FF2B5EF4-FFF2-40B4-BE49-F238E27FC236}">
                <a16:creationId xmlns:a16="http://schemas.microsoft.com/office/drawing/2014/main" id="{DD9B13BC-185B-C6F6-332F-C1C5192FA2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t="16512" r="9813" b="18271"/>
          <a:stretch/>
        </p:blipFill>
        <p:spPr>
          <a:xfrm>
            <a:off x="1036861" y="7460160"/>
            <a:ext cx="1602547" cy="157187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F445611-67F1-369C-4D69-DE85E23FF221}"/>
              </a:ext>
            </a:extLst>
          </p:cNvPr>
          <p:cNvGrpSpPr/>
          <p:nvPr/>
        </p:nvGrpSpPr>
        <p:grpSpPr>
          <a:xfrm>
            <a:off x="-1" y="-1"/>
            <a:ext cx="16256001" cy="8714792"/>
            <a:chOff x="-1" y="-1"/>
            <a:chExt cx="16256001" cy="871479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0053182-72BA-D7A9-3955-90BC6981E0A5}"/>
                </a:ext>
              </a:extLst>
            </p:cNvPr>
            <p:cNvGrpSpPr/>
            <p:nvPr/>
          </p:nvGrpSpPr>
          <p:grpSpPr>
            <a:xfrm>
              <a:off x="-1" y="-1"/>
              <a:ext cx="6792688" cy="6904653"/>
              <a:chOff x="-1" y="-1"/>
              <a:chExt cx="6792688" cy="690465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72350C-9CC8-59A5-0EAB-D098C3486A32}"/>
                  </a:ext>
                </a:extLst>
              </p:cNvPr>
              <p:cNvSpPr/>
              <p:nvPr/>
            </p:nvSpPr>
            <p:spPr>
              <a:xfrm>
                <a:off x="-1" y="-1"/>
                <a:ext cx="2313991" cy="6904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23" name="Right Triangle 22">
                <a:extLst>
                  <a:ext uri="{FF2B5EF4-FFF2-40B4-BE49-F238E27FC236}">
                    <a16:creationId xmlns:a16="http://schemas.microsoft.com/office/drawing/2014/main" id="{1CC530EF-FE9D-072A-2201-4B82EF7BE0F8}"/>
                  </a:ext>
                </a:extLst>
              </p:cNvPr>
              <p:cNvSpPr/>
              <p:nvPr/>
            </p:nvSpPr>
            <p:spPr>
              <a:xfrm rot="16200000" flipH="1" flipV="1">
                <a:off x="1101012" y="1212976"/>
                <a:ext cx="6904652" cy="4478699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E24629BA-5F7A-FB32-1E18-F7107737AE34}"/>
                </a:ext>
              </a:extLst>
            </p:cNvPr>
            <p:cNvSpPr/>
            <p:nvPr/>
          </p:nvSpPr>
          <p:spPr>
            <a:xfrm rot="16200000" flipH="1" flipV="1">
              <a:off x="-627360" y="5773441"/>
              <a:ext cx="3568709" cy="2313992"/>
            </a:xfrm>
            <a:prstGeom prst="rtTriangle">
              <a:avLst/>
            </a:prstGeom>
            <a:solidFill>
              <a:srgbClr val="545E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00CDF7-004F-257A-D563-BB0FF6394148}"/>
                </a:ext>
              </a:extLst>
            </p:cNvPr>
            <p:cNvGrpSpPr/>
            <p:nvPr/>
          </p:nvGrpSpPr>
          <p:grpSpPr>
            <a:xfrm>
              <a:off x="4351175" y="1906551"/>
              <a:ext cx="11904825" cy="2127380"/>
              <a:chOff x="3470988" y="895738"/>
              <a:chExt cx="12785012" cy="2127380"/>
            </a:xfrm>
            <a:solidFill>
              <a:srgbClr val="3CA0D1"/>
            </a:solidFill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BD1C5B40-C1AB-DF88-55BD-0385356F2471}"/>
                  </a:ext>
                </a:extLst>
              </p:cNvPr>
              <p:cNvSpPr/>
              <p:nvPr/>
            </p:nvSpPr>
            <p:spPr>
              <a:xfrm flipH="1">
                <a:off x="3470988" y="895739"/>
                <a:ext cx="1474236" cy="2127379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170627-104A-70AC-C188-4464B2CF9571}"/>
                  </a:ext>
                </a:extLst>
              </p:cNvPr>
              <p:cNvSpPr/>
              <p:nvPr/>
            </p:nvSpPr>
            <p:spPr>
              <a:xfrm>
                <a:off x="4945224" y="895738"/>
                <a:ext cx="11310776" cy="212737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DC5E4E-72E6-6566-B950-BC77DFF4F4A8}"/>
                </a:ext>
              </a:extLst>
            </p:cNvPr>
            <p:cNvGrpSpPr/>
            <p:nvPr/>
          </p:nvGrpSpPr>
          <p:grpSpPr>
            <a:xfrm>
              <a:off x="3713581" y="1175653"/>
              <a:ext cx="12542419" cy="2127380"/>
              <a:chOff x="3470988" y="895738"/>
              <a:chExt cx="12542419" cy="2127380"/>
            </a:xfrm>
          </p:grpSpPr>
          <p:sp>
            <p:nvSpPr>
              <p:cNvPr id="5" name="Right Triangle 4">
                <a:extLst>
                  <a:ext uri="{FF2B5EF4-FFF2-40B4-BE49-F238E27FC236}">
                    <a16:creationId xmlns:a16="http://schemas.microsoft.com/office/drawing/2014/main" id="{8C32F8C8-6492-1B95-F517-1965B0A44E15}"/>
                  </a:ext>
                </a:extLst>
              </p:cNvPr>
              <p:cNvSpPr/>
              <p:nvPr/>
            </p:nvSpPr>
            <p:spPr>
              <a:xfrm flipH="1">
                <a:off x="3470988" y="895739"/>
                <a:ext cx="1474236" cy="2127379"/>
              </a:xfrm>
              <a:prstGeom prst="rtTriangle">
                <a:avLst/>
              </a:prstGeom>
              <a:solidFill>
                <a:srgbClr val="545E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5C04BC5-C4A3-9E50-CB32-9EF72E928636}"/>
                  </a:ext>
                </a:extLst>
              </p:cNvPr>
              <p:cNvSpPr/>
              <p:nvPr/>
            </p:nvSpPr>
            <p:spPr>
              <a:xfrm>
                <a:off x="4945224" y="895738"/>
                <a:ext cx="11068183" cy="2127379"/>
              </a:xfrm>
              <a:prstGeom prst="rect">
                <a:avLst/>
              </a:prstGeom>
              <a:solidFill>
                <a:srgbClr val="545E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479AC46-4660-9F6F-F610-6CE0EE0DE664}"/>
                </a:ext>
              </a:extLst>
            </p:cNvPr>
            <p:cNvCxnSpPr/>
            <p:nvPr/>
          </p:nvCxnSpPr>
          <p:spPr>
            <a:xfrm>
              <a:off x="5374431" y="7949682"/>
              <a:ext cx="3209730" cy="0"/>
            </a:xfrm>
            <a:prstGeom prst="line">
              <a:avLst/>
            </a:prstGeom>
            <a:ln>
              <a:solidFill>
                <a:srgbClr val="545E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D863FBC-E667-E7BE-9926-5DAAD6A397EA}"/>
                </a:ext>
              </a:extLst>
            </p:cNvPr>
            <p:cNvCxnSpPr/>
            <p:nvPr/>
          </p:nvCxnSpPr>
          <p:spPr>
            <a:xfrm>
              <a:off x="11100314" y="7949682"/>
              <a:ext cx="3209730" cy="0"/>
            </a:xfrm>
            <a:prstGeom prst="line">
              <a:avLst/>
            </a:prstGeom>
            <a:ln>
              <a:solidFill>
                <a:srgbClr val="545E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9280956-6CD5-4BE8-D73E-74012636C7EC}"/>
                </a:ext>
              </a:extLst>
            </p:cNvPr>
            <p:cNvSpPr txBox="1"/>
            <p:nvPr/>
          </p:nvSpPr>
          <p:spPr>
            <a:xfrm>
              <a:off x="5374431" y="8073316"/>
              <a:ext cx="3209730" cy="43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200" dirty="0"/>
                <a:t>DATE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564DA9B-F2DD-FAAD-202B-46BF5894E4F9}"/>
                </a:ext>
              </a:extLst>
            </p:cNvPr>
            <p:cNvSpPr txBox="1"/>
            <p:nvPr/>
          </p:nvSpPr>
          <p:spPr>
            <a:xfrm>
              <a:off x="11100314" y="8073316"/>
              <a:ext cx="3209730" cy="43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200" dirty="0"/>
                <a:t>SIGNATURE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33752A-4E66-638D-04D2-BEF648776919}"/>
                </a:ext>
              </a:extLst>
            </p:cNvPr>
            <p:cNvSpPr txBox="1"/>
            <p:nvPr/>
          </p:nvSpPr>
          <p:spPr>
            <a:xfrm>
              <a:off x="5374431" y="3326045"/>
              <a:ext cx="9498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spc="600" dirty="0">
                  <a:solidFill>
                    <a:schemeClr val="bg1"/>
                  </a:solidFill>
                </a:rPr>
                <a:t>FIÈREMENT PRÉSENTÉ À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E0E0AD6-F243-D783-CFC5-12508AA35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2176" y="1204444"/>
              <a:ext cx="3488728" cy="3114828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F147F92-85B2-04DF-4D60-53BB9C23AE4B}"/>
                </a:ext>
              </a:extLst>
            </p:cNvPr>
            <p:cNvSpPr txBox="1"/>
            <p:nvPr/>
          </p:nvSpPr>
          <p:spPr>
            <a:xfrm>
              <a:off x="9463313" y="2653942"/>
              <a:ext cx="48467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000" spc="600" dirty="0">
                  <a:solidFill>
                    <a:schemeClr val="bg1"/>
                  </a:solidFill>
                </a:rPr>
                <a:t>D'APPRÉCIATION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727E19-4265-744C-6F6A-C3BCAB5839DE}"/>
                </a:ext>
              </a:extLst>
            </p:cNvPr>
            <p:cNvCxnSpPr>
              <a:cxnSpLocks/>
            </p:cNvCxnSpPr>
            <p:nvPr/>
          </p:nvCxnSpPr>
          <p:spPr>
            <a:xfrm>
              <a:off x="6566436" y="2992012"/>
              <a:ext cx="23826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F11913F-E452-9AB0-48CA-8E8C621C5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0833" y="148840"/>
              <a:ext cx="2150784" cy="88942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BC97D3A-AF3E-CF33-FFEE-7F4006177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979" y="138276"/>
              <a:ext cx="8687553" cy="42736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306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4487</TotalTime>
  <Words>13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48</cp:revision>
  <dcterms:created xsi:type="dcterms:W3CDTF">2020-07-16T13:49:52Z</dcterms:created>
  <dcterms:modified xsi:type="dcterms:W3CDTF">2023-08-23T18:45:36Z</dcterms:modified>
</cp:coreProperties>
</file>