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5" r:id="rId2"/>
  </p:sldIdLst>
  <p:sldSz cx="16256000" cy="9144000"/>
  <p:notesSz cx="6858000" cy="9144000"/>
  <p:defaultTextStyle>
    <a:defPPr rtl="0">
      <a:defRPr lang="fr-C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A0D1"/>
    <a:srgbClr val="545E6C"/>
    <a:srgbClr val="E6E6E6"/>
    <a:srgbClr val="6A7688"/>
    <a:srgbClr val="8DC63F"/>
    <a:srgbClr val="99A4B5"/>
    <a:srgbClr val="EEEEEF"/>
    <a:srgbClr val="9C5D90"/>
    <a:srgbClr val="F8F8F6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9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rtlCol="0" anchor="b"/>
          <a:lstStyle>
            <a:lvl1pPr algn="ctr">
              <a:defRPr sz="8000"/>
            </a:lvl1pPr>
          </a:lstStyle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 rtlCol="0"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pPr rtl="0"/>
            <a:r>
              <a:rPr lang="fr-ca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211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28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0" y="486834"/>
            <a:ext cx="3505200" cy="7749117"/>
          </a:xfrm>
        </p:spPr>
        <p:txBody>
          <a:bodyPr vert="eaVert"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486834"/>
            <a:ext cx="10312400" cy="7749117"/>
          </a:xfrm>
        </p:spPr>
        <p:txBody>
          <a:bodyPr vert="eaVert"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921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604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rtlCol="0" anchor="b"/>
          <a:lstStyle>
            <a:lvl1pPr>
              <a:defRPr sz="8000"/>
            </a:lvl1pPr>
          </a:lstStyle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 rtlCol="0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8358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904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rtlCol="0"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 rtl="0"/>
            <a:r>
              <a:rPr lang="fr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rtlCol="0"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 rtl="0"/>
            <a:r>
              <a:rPr lang="fr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846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858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98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rtlCol="0" anchor="b"/>
          <a:lstStyle>
            <a:lvl1pPr>
              <a:defRPr sz="4267"/>
            </a:lvl1pPr>
          </a:lstStyle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 rtlCol="0"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 rtlCol="0"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 rt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3989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rtlCol="0" anchor="b"/>
          <a:lstStyle>
            <a:lvl1pPr>
              <a:defRPr sz="4267"/>
            </a:lvl1pPr>
          </a:lstStyle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 rtlCol="0"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rtl="0"/>
            <a:r>
              <a:rPr lang="fr-ca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 rtlCol="0"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 rt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237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EDA70A6-BB5B-4AE9-BD25-7B0B49377B67}" type="datetimeFigureOut">
              <a:rPr lang="en-CA" smtClean="0"/>
              <a:t>2023-05-03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E86D0E1-B0F4-47F6-B5EC-F2EF957967A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725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AEBAC58C-C699-DD43-83E6-13DC4F5BF661}"/>
              </a:ext>
            </a:extLst>
          </p:cNvPr>
          <p:cNvGrpSpPr/>
          <p:nvPr/>
        </p:nvGrpSpPr>
        <p:grpSpPr>
          <a:xfrm>
            <a:off x="2484733" y="250107"/>
            <a:ext cx="11428022" cy="8600093"/>
            <a:chOff x="2484733" y="250107"/>
            <a:chExt cx="11428022" cy="860009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E7C79E5-C58D-D748-D0F7-3F3BFEDABE60}"/>
                </a:ext>
              </a:extLst>
            </p:cNvPr>
            <p:cNvSpPr/>
            <p:nvPr/>
          </p:nvSpPr>
          <p:spPr>
            <a:xfrm>
              <a:off x="4298086" y="2920068"/>
              <a:ext cx="8110127" cy="1638167"/>
            </a:xfrm>
            <a:prstGeom prst="rect">
              <a:avLst/>
            </a:prstGeom>
            <a:solidFill>
              <a:srgbClr val="3CA0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CA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A92F756-D6D7-2557-CBC0-40D216920D78}"/>
                </a:ext>
              </a:extLst>
            </p:cNvPr>
            <p:cNvSpPr/>
            <p:nvPr/>
          </p:nvSpPr>
          <p:spPr>
            <a:xfrm>
              <a:off x="3601654" y="2410117"/>
              <a:ext cx="8110127" cy="1558821"/>
            </a:xfrm>
            <a:prstGeom prst="rect">
              <a:avLst/>
            </a:prstGeom>
            <a:solidFill>
              <a:srgbClr val="545E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CA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DC942DF-EFF8-C795-9FAC-B3B4F662A7B5}"/>
                </a:ext>
              </a:extLst>
            </p:cNvPr>
            <p:cNvSpPr txBox="1"/>
            <p:nvPr/>
          </p:nvSpPr>
          <p:spPr>
            <a:xfrm>
              <a:off x="7736940" y="4018002"/>
              <a:ext cx="484673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fr-ca" sz="3000" spc="600">
                  <a:solidFill>
                    <a:schemeClr val="bg1"/>
                  </a:solidFill>
                </a:rPr>
                <a:t>D'ACHÈVEMENT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BC3E542-522F-4CB7-54EF-BCC89F516484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0" y="4337411"/>
              <a:ext cx="264160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EDB22F22-F702-154D-DA3A-5D71F2CC88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26616" y="250107"/>
              <a:ext cx="2892440" cy="1945511"/>
            </a:xfrm>
            <a:prstGeom prst="rect">
              <a:avLst/>
            </a:prstGeom>
          </p:spPr>
        </p:pic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8EA27A1-46A8-6776-A836-72B460C2D86D}"/>
                </a:ext>
              </a:extLst>
            </p:cNvPr>
            <p:cNvCxnSpPr/>
            <p:nvPr/>
          </p:nvCxnSpPr>
          <p:spPr>
            <a:xfrm>
              <a:off x="9090661" y="8290363"/>
              <a:ext cx="3209730" cy="0"/>
            </a:xfrm>
            <a:prstGeom prst="line">
              <a:avLst/>
            </a:prstGeom>
            <a:ln>
              <a:solidFill>
                <a:srgbClr val="545E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2B8D231-2E12-6104-85A9-9CE8A06844E0}"/>
                </a:ext>
              </a:extLst>
            </p:cNvPr>
            <p:cNvSpPr txBox="1"/>
            <p:nvPr/>
          </p:nvSpPr>
          <p:spPr>
            <a:xfrm>
              <a:off x="3601653" y="8394984"/>
              <a:ext cx="3209730" cy="43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ca" sz="2200"/>
                <a:t>DATE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C70689B-1FA4-9EDB-0327-1E6C4BADD5A8}"/>
                </a:ext>
              </a:extLst>
            </p:cNvPr>
            <p:cNvSpPr txBox="1"/>
            <p:nvPr/>
          </p:nvSpPr>
          <p:spPr>
            <a:xfrm>
              <a:off x="9090661" y="8413997"/>
              <a:ext cx="3209730" cy="43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ca" sz="2200"/>
                <a:t>SIGNATURE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91EA1A4-6F04-264A-F175-6A0FF859CB81}"/>
                </a:ext>
              </a:extLst>
            </p:cNvPr>
            <p:cNvSpPr txBox="1"/>
            <p:nvPr/>
          </p:nvSpPr>
          <p:spPr>
            <a:xfrm>
              <a:off x="3601654" y="7655536"/>
              <a:ext cx="320973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ca" sz="3000" dirty="0"/>
                <a:t>Tex</a:t>
              </a:r>
              <a:r>
                <a:rPr lang="fr-CA" sz="3000" dirty="0"/>
                <a:t>te ici</a:t>
              </a:r>
              <a:endParaRPr lang="fr-ca" sz="3000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E926E11-5206-8C26-6FDB-3E96A3588981}"/>
                </a:ext>
              </a:extLst>
            </p:cNvPr>
            <p:cNvCxnSpPr/>
            <p:nvPr/>
          </p:nvCxnSpPr>
          <p:spPr>
            <a:xfrm>
              <a:off x="3601653" y="8271350"/>
              <a:ext cx="3209730" cy="0"/>
            </a:xfrm>
            <a:prstGeom prst="line">
              <a:avLst/>
            </a:prstGeom>
            <a:ln>
              <a:solidFill>
                <a:srgbClr val="545E6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3E70A910-F8B1-8742-F233-376EFE6BD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1971" y="775891"/>
              <a:ext cx="2150784" cy="889422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559719B-E8F5-BDCA-9270-1255A9923763}"/>
                </a:ext>
              </a:extLst>
            </p:cNvPr>
            <p:cNvSpPr txBox="1"/>
            <p:nvPr/>
          </p:nvSpPr>
          <p:spPr>
            <a:xfrm>
              <a:off x="2484733" y="5804138"/>
              <a:ext cx="1104039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ca" sz="9000" dirty="0">
                  <a:solidFill>
                    <a:srgbClr val="545E6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NOM DU PARTICIPANT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59D3C77-9DCD-53A1-37F1-D31654BE8419}"/>
                </a:ext>
              </a:extLst>
            </p:cNvPr>
            <p:cNvSpPr txBox="1"/>
            <p:nvPr/>
          </p:nvSpPr>
          <p:spPr>
            <a:xfrm>
              <a:off x="3601653" y="5008613"/>
              <a:ext cx="88065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ca" sz="4000" spc="600" dirty="0"/>
                <a:t>FIÈREMENT PRÉSENTÉ À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21F6D5D-3C58-52AD-BC2E-B790D50DB8AB}"/>
              </a:ext>
            </a:extLst>
          </p:cNvPr>
          <p:cNvSpPr txBox="1"/>
          <p:nvPr/>
        </p:nvSpPr>
        <p:spPr>
          <a:xfrm>
            <a:off x="9203420" y="7655536"/>
            <a:ext cx="3096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CA" sz="3000" dirty="0"/>
              <a:t>Texte ici</a:t>
            </a:r>
            <a:endParaRPr lang="fr-ca" sz="3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00D65D-ECF1-6171-6CB5-EF0B4E8D8BEA}"/>
              </a:ext>
            </a:extLst>
          </p:cNvPr>
          <p:cNvSpPr/>
          <p:nvPr/>
        </p:nvSpPr>
        <p:spPr>
          <a:xfrm>
            <a:off x="7038" y="3103"/>
            <a:ext cx="1472296" cy="9140896"/>
          </a:xfrm>
          <a:prstGeom prst="rect">
            <a:avLst/>
          </a:prstGeom>
          <a:solidFill>
            <a:srgbClr val="3CA0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4628AE-319A-BEDB-DBDA-6BEBFF38DA6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rgbClr val="44546A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750" b="86250" l="13600" r="22200">
                        <a14:foregroundMark x1="16000" y1="14800" x2="16000" y2="14800"/>
                        <a14:foregroundMark x1="15900" y1="13350" x2="16200" y2="14800"/>
                        <a14:foregroundMark x1="14067" y1="16100" x2="16433" y2="15950"/>
                        <a14:foregroundMark x1="18267" y1="19200" x2="19733" y2="15800"/>
                        <a14:foregroundMark x1="19733" y1="15800" x2="19233" y2="13200"/>
                        <a14:foregroundMark x1="19433" y1="11750" x2="21367" y2="14000"/>
                        <a14:foregroundMark x1="15233" y1="27250" x2="19133" y2="27350"/>
                        <a14:foregroundMark x1="19133" y1="27350" x2="20733" y2="22200"/>
                        <a14:foregroundMark x1="20733" y1="22200" x2="20733" y2="21750"/>
                        <a14:foregroundMark x1="20933" y1="18850" x2="21167" y2="22100"/>
                        <a14:foregroundMark x1="14367" y1="25000" x2="16433" y2="26150"/>
                        <a14:foregroundMark x1="14367" y1="29350" x2="16067" y2="34200"/>
                        <a14:foregroundMark x1="16067" y1="34200" x2="19467" y2="33650"/>
                        <a14:foregroundMark x1="19467" y1="33650" x2="22133" y2="28550"/>
                        <a14:foregroundMark x1="21600" y1="27250" x2="22233" y2="27600"/>
                        <a14:foregroundMark x1="21933" y1="27600" x2="22033" y2="25950"/>
                        <a14:foregroundMark x1="20200" y1="39700" x2="20533" y2="41650"/>
                        <a14:foregroundMark x1="18900" y1="42450" x2="20633" y2="37950"/>
                        <a14:foregroundMark x1="20633" y1="37950" x2="20633" y2="37950"/>
                        <a14:foregroundMark x1="21600" y1="37750" x2="21700" y2="42800"/>
                        <a14:foregroundMark x1="20733" y1="37600" x2="21800" y2="41650"/>
                        <a14:foregroundMark x1="21800" y1="41650" x2="21700" y2="43900"/>
                        <a14:foregroundMark x1="13633" y1="49750" x2="15967" y2="52750"/>
                        <a14:foregroundMark x1="15967" y1="52750" x2="16500" y2="56850"/>
                        <a14:foregroundMark x1="16500" y1="56850" x2="15767" y2="61550"/>
                        <a14:foregroundMark x1="16000" y1="67500" x2="16433" y2="64750"/>
                        <a14:foregroundMark x1="20633" y1="86250" x2="16333" y2="78800"/>
                        <a14:foregroundMark x1="21867" y1="37450" x2="21767" y2="44250"/>
                        <a14:backgroundMark x1="15233" y1="19850" x2="16633" y2="22250"/>
                        <a14:backgroundMark x1="16967" y1="88850" x2="16967" y2="88850"/>
                        <a14:backgroundMark x1="17400" y1="87050" x2="16967" y2="888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537" t="11429" r="78020" b="11020"/>
          <a:stretch/>
        </p:blipFill>
        <p:spPr>
          <a:xfrm>
            <a:off x="7038" y="3104"/>
            <a:ext cx="1492898" cy="914089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AE9FBE0-1617-10DA-B054-75AA86D511D3}"/>
              </a:ext>
            </a:extLst>
          </p:cNvPr>
          <p:cNvSpPr/>
          <p:nvPr/>
        </p:nvSpPr>
        <p:spPr>
          <a:xfrm>
            <a:off x="-1905" y="6843841"/>
            <a:ext cx="756000" cy="756000"/>
          </a:xfrm>
          <a:prstGeom prst="ellipse">
            <a:avLst/>
          </a:prstGeom>
          <a:solidFill>
            <a:srgbClr val="3CA0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F8CAD6-1640-9DA6-D3F3-FDA73F0A5117}"/>
              </a:ext>
            </a:extLst>
          </p:cNvPr>
          <p:cNvSpPr/>
          <p:nvPr/>
        </p:nvSpPr>
        <p:spPr>
          <a:xfrm flipH="1">
            <a:off x="14750490" y="3104"/>
            <a:ext cx="1536572" cy="9140896"/>
          </a:xfrm>
          <a:prstGeom prst="rect">
            <a:avLst/>
          </a:prstGeom>
          <a:solidFill>
            <a:srgbClr val="3CA0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A18994D-A2AB-53F1-A2AA-1A14FFE238D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prstClr val="black"/>
              <a:srgbClr val="44546A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550" b="88900" l="78000" r="86967">
                        <a14:foregroundMark x1="80067" y1="15650" x2="86500" y2="12550"/>
                        <a14:foregroundMark x1="86500" y1="12550" x2="82533" y2="12550"/>
                        <a14:foregroundMark x1="82533" y1="12550" x2="79467" y2="14250"/>
                        <a14:foregroundMark x1="79467" y1="14250" x2="79233" y2="15650"/>
                        <a14:foregroundMark x1="80233" y1="21650" x2="78900" y2="23650"/>
                        <a14:foregroundMark x1="84067" y1="19900" x2="82900" y2="19900"/>
                        <a14:foregroundMark x1="82433" y1="14900" x2="82267" y2="17100"/>
                        <a14:foregroundMark x1="78767" y1="11850" x2="86067" y2="11600"/>
                        <a14:foregroundMark x1="86067" y1="11600" x2="86300" y2="11750"/>
                        <a14:foregroundMark x1="85100" y1="14200" x2="84633" y2="17500"/>
                        <a14:foregroundMark x1="85933" y1="18650" x2="84667" y2="20900"/>
                        <a14:foregroundMark x1="81900" y1="18150" x2="80700" y2="20200"/>
                        <a14:foregroundMark x1="78467" y1="21900" x2="78300" y2="17550"/>
                        <a14:foregroundMark x1="86533" y1="16750" x2="86833" y2="16900"/>
                        <a14:foregroundMark x1="85867" y1="16850" x2="86967" y2="17400"/>
                        <a14:foregroundMark x1="78133" y1="26850" x2="78000" y2="29100"/>
                        <a14:foregroundMark x1="85100" y1="25050" x2="86067" y2="26000"/>
                        <a14:foregroundMark x1="84067" y1="37200" x2="86000" y2="38750"/>
                        <a14:foregroundMark x1="80800" y1="45900" x2="79100" y2="51350"/>
                        <a14:foregroundMark x1="78167" y1="45750" x2="78300" y2="38100"/>
                        <a14:foregroundMark x1="82400" y1="51600" x2="81233" y2="54600"/>
                        <a14:foregroundMark x1="80200" y1="53050" x2="81633" y2="59900"/>
                        <a14:foregroundMark x1="82540" y1="59197" x2="84600" y2="57600"/>
                        <a14:foregroundMark x1="84600" y1="57600" x2="85133" y2="57450"/>
                        <a14:foregroundMark x1="85567" y1="59050" x2="86233" y2="60900"/>
                        <a14:foregroundMark x1="82633" y1="58450" x2="82633" y2="58250"/>
                        <a14:foregroundMark x1="83367" y1="64650" x2="85267" y2="67600"/>
                        <a14:foregroundMark x1="78867" y1="70350" x2="79167" y2="71600"/>
                        <a14:foregroundMark x1="78300" y1="70100" x2="78500" y2="72700"/>
                        <a14:foregroundMark x1="78267" y1="73550" x2="78000" y2="69500"/>
                        <a14:foregroundMark x1="86700" y1="73550" x2="86900" y2="74800"/>
                        <a14:foregroundMark x1="86533" y1="75100" x2="86533" y2="75100"/>
                        <a14:foregroundMark x1="86533" y1="75100" x2="86967" y2="75600"/>
                        <a14:foregroundMark x1="84767" y1="85700" x2="82767" y2="76900"/>
                        <a14:foregroundMark x1="86600" y1="88650" x2="85200" y2="86200"/>
                        <a14:foregroundMark x1="82633" y1="88650" x2="84233" y2="88900"/>
                        <a14:foregroundMark x1="78067" y1="71850" x2="78133" y2="74900"/>
                        <a14:backgroundMark x1="85767" y1="23750" x2="86400" y2="22400"/>
                        <a14:backgroundMark x1="83800" y1="23950" x2="83800" y2="23950"/>
                        <a14:backgroundMark x1="83500" y1="61750" x2="85633" y2="64300"/>
                        <a14:backgroundMark x1="82567" y1="59200" x2="82567" y2="59200"/>
                        <a14:backgroundMark x1="82567" y1="58900" x2="82567" y2="58900"/>
                        <a14:backgroundMark x1="82600" y1="59200" x2="82600" y2="59200"/>
                        <a14:backgroundMark x1="82600" y1="59050" x2="82600" y2="59050"/>
                        <a14:backgroundMark x1="78900" y1="87900" x2="79633" y2="887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7952" t="11429" r="13205" b="11020"/>
          <a:stretch/>
        </p:blipFill>
        <p:spPr>
          <a:xfrm>
            <a:off x="14750491" y="3104"/>
            <a:ext cx="1563573" cy="9140896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D023A95C-AB5D-0FB0-03BB-57D0DDCDC60A}"/>
              </a:ext>
            </a:extLst>
          </p:cNvPr>
          <p:cNvSpPr/>
          <p:nvPr/>
        </p:nvSpPr>
        <p:spPr>
          <a:xfrm>
            <a:off x="14798359" y="1493597"/>
            <a:ext cx="792000" cy="792000"/>
          </a:xfrm>
          <a:prstGeom prst="ellipse">
            <a:avLst/>
          </a:prstGeom>
          <a:solidFill>
            <a:srgbClr val="3CA0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pic>
        <p:nvPicPr>
          <p:cNvPr id="10" name="Picture 9" descr="A black rectang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F0CD33F8-4567-40A2-B15A-02C239093E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879" y="-232937"/>
            <a:ext cx="2866088" cy="28660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1D7D232-5B5D-7C3F-7FD6-66444DB946B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2" t="25452" r="5355" b="30490"/>
          <a:stretch/>
        </p:blipFill>
        <p:spPr>
          <a:xfrm>
            <a:off x="4122628" y="2413707"/>
            <a:ext cx="6795022" cy="206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583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4520</TotalTime>
  <Words>13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Bianca Beer</dc:creator>
  <cp:lastModifiedBy>Bianca Beer</cp:lastModifiedBy>
  <cp:revision>54</cp:revision>
  <dcterms:created xsi:type="dcterms:W3CDTF">2020-07-16T13:49:52Z</dcterms:created>
  <dcterms:modified xsi:type="dcterms:W3CDTF">2023-05-03T20:02:45Z</dcterms:modified>
</cp:coreProperties>
</file>