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Lst>
  <p:sldSz cx="6858000" cy="9144000" type="letter"/>
  <p:notesSz cx="6858000" cy="9144000"/>
  <p:defaultTextStyle>
    <a:defPPr rtl="0">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E6E6E6"/>
    <a:srgbClr val="6A7688"/>
    <a:srgbClr val="545E6C"/>
    <a:srgbClr val="99A4B5"/>
    <a:srgbClr val="EEEEEF"/>
    <a:srgbClr val="9C5D90"/>
    <a:srgbClr val="F8F8F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15" autoAdjust="0"/>
    <p:restoredTop sz="94660"/>
  </p:normalViewPr>
  <p:slideViewPr>
    <p:cSldViewPr snapToGrid="0">
      <p:cViewPr>
        <p:scale>
          <a:sx n="75" d="100"/>
          <a:sy n="75" d="100"/>
        </p:scale>
        <p:origin x="1428"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rtlCol="0" anchor="b"/>
          <a:lstStyle>
            <a:lvl1pPr algn="ctr">
              <a:defRPr sz="4500"/>
            </a:lvl1pPr>
          </a:lstStyle>
          <a:p>
            <a:pPr rtl="0"/>
            <a:r>
              <a:rPr lang="fr-ca"/>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ca"/>
              <a:t>Click to edit Master subtitle style</a:t>
            </a:r>
            <a:endParaRPr lang="en-US" dirty="0"/>
          </a:p>
        </p:txBody>
      </p:sp>
      <p:sp>
        <p:nvSpPr>
          <p:cNvPr id="4" name="Date Placeholder 3"/>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11"/>
          </p:nvPr>
        </p:nvSpPr>
        <p:spPr/>
        <p:txBody>
          <a:bodyPr rtlCol="0"/>
          <a:lstStyle/>
          <a:p>
            <a:pPr rtl="0"/>
            <a:endParaRPr lang="en-CA" dirty="0"/>
          </a:p>
        </p:txBody>
      </p:sp>
      <p:sp>
        <p:nvSpPr>
          <p:cNvPr id="6" name="Slide Number Placeholder 5"/>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152712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Date Placeholder 3"/>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11"/>
          </p:nvPr>
        </p:nvSpPr>
        <p:spPr/>
        <p:txBody>
          <a:bodyPr rtlCol="0"/>
          <a:lstStyle/>
          <a:p>
            <a:pPr rtl="0"/>
            <a:endParaRPr lang="en-CA" dirty="0"/>
          </a:p>
        </p:txBody>
      </p:sp>
      <p:sp>
        <p:nvSpPr>
          <p:cNvPr id="6" name="Slide Number Placeholder 5"/>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384223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rtlCol="0"/>
          <a:lstStyle/>
          <a:p>
            <a:pPr rtl="0"/>
            <a:r>
              <a:rPr lang="fr-ca"/>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Date Placeholder 3"/>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11"/>
          </p:nvPr>
        </p:nvSpPr>
        <p:spPr/>
        <p:txBody>
          <a:bodyPr rtlCol="0"/>
          <a:lstStyle/>
          <a:p>
            <a:pPr rtl="0"/>
            <a:endParaRPr lang="en-CA" dirty="0"/>
          </a:p>
        </p:txBody>
      </p:sp>
      <p:sp>
        <p:nvSpPr>
          <p:cNvPr id="6" name="Slide Number Placeholder 5"/>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51583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Content Placeholder 2"/>
          <p:cNvSpPr>
            <a:spLocks noGrp="1"/>
          </p:cNvSpPr>
          <p:nvPr>
            <p:ph idx="1"/>
          </p:nvPr>
        </p:nvSpPr>
        <p:spPr/>
        <p:txBody>
          <a:bodyPr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Date Placeholder 3"/>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11"/>
          </p:nvPr>
        </p:nvSpPr>
        <p:spPr/>
        <p:txBody>
          <a:bodyPr rtlCol="0"/>
          <a:lstStyle/>
          <a:p>
            <a:pPr rtl="0"/>
            <a:endParaRPr lang="en-CA" dirty="0"/>
          </a:p>
        </p:txBody>
      </p:sp>
      <p:sp>
        <p:nvSpPr>
          <p:cNvPr id="6" name="Slide Number Placeholder 5"/>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284545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rtlCol="0" anchor="b"/>
          <a:lstStyle>
            <a:lvl1pPr>
              <a:defRPr sz="4500"/>
            </a:lvl1pPr>
          </a:lstStyle>
          <a:p>
            <a:pPr rtl="0"/>
            <a:r>
              <a:rPr lang="fr-ca"/>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rtlCol="0"/>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fr-ca"/>
              <a:t>Click to edit Master text styles</a:t>
            </a:r>
          </a:p>
        </p:txBody>
      </p:sp>
      <p:sp>
        <p:nvSpPr>
          <p:cNvPr id="4" name="Date Placeholder 3"/>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11"/>
          </p:nvPr>
        </p:nvSpPr>
        <p:spPr/>
        <p:txBody>
          <a:bodyPr rtlCol="0"/>
          <a:lstStyle/>
          <a:p>
            <a:pPr rtl="0"/>
            <a:endParaRPr lang="en-CA" dirty="0"/>
          </a:p>
        </p:txBody>
      </p:sp>
      <p:sp>
        <p:nvSpPr>
          <p:cNvPr id="6" name="Slide Number Placeholder 5"/>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4750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Content Placeholder 3"/>
          <p:cNvSpPr>
            <a:spLocks noGrp="1"/>
          </p:cNvSpPr>
          <p:nvPr>
            <p:ph sz="half" idx="2"/>
          </p:nvPr>
        </p:nvSpPr>
        <p:spPr>
          <a:xfrm>
            <a:off x="3471863" y="2434167"/>
            <a:ext cx="2914650" cy="5801784"/>
          </a:xfrm>
        </p:spPr>
        <p:txBody>
          <a:bodyPr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5" name="Date Placeholder 4"/>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6" name="Footer Placeholder 5"/>
          <p:cNvSpPr>
            <a:spLocks noGrp="1"/>
          </p:cNvSpPr>
          <p:nvPr>
            <p:ph type="ftr" sz="quarter" idx="11"/>
          </p:nvPr>
        </p:nvSpPr>
        <p:spPr/>
        <p:txBody>
          <a:bodyPr rtlCol="0"/>
          <a:lstStyle/>
          <a:p>
            <a:pPr rtl="0"/>
            <a:endParaRPr lang="en-CA" dirty="0"/>
          </a:p>
        </p:txBody>
      </p:sp>
      <p:sp>
        <p:nvSpPr>
          <p:cNvPr id="7" name="Slide Number Placeholder 6"/>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120716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rtlCol="0"/>
          <a:lstStyle/>
          <a:p>
            <a:pPr rtl="0"/>
            <a:r>
              <a:rPr lang="fr-ca"/>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ca"/>
              <a:t>Click to edit Master text styles</a:t>
            </a:r>
          </a:p>
        </p:txBody>
      </p:sp>
      <p:sp>
        <p:nvSpPr>
          <p:cNvPr id="4" name="Content Placeholder 3"/>
          <p:cNvSpPr>
            <a:spLocks noGrp="1"/>
          </p:cNvSpPr>
          <p:nvPr>
            <p:ph sz="half" idx="2"/>
          </p:nvPr>
        </p:nvSpPr>
        <p:spPr>
          <a:xfrm>
            <a:off x="472381" y="3340100"/>
            <a:ext cx="2901255" cy="4912784"/>
          </a:xfrm>
        </p:spPr>
        <p:txBody>
          <a:bodyPr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5" name="Text Placeholder 4"/>
          <p:cNvSpPr>
            <a:spLocks noGrp="1"/>
          </p:cNvSpPr>
          <p:nvPr>
            <p:ph type="body" sz="quarter" idx="3"/>
          </p:nvPr>
        </p:nvSpPr>
        <p:spPr>
          <a:xfrm>
            <a:off x="3471863" y="2241551"/>
            <a:ext cx="2915543" cy="1098549"/>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ca"/>
              <a:t>Click to edit Master text styles</a:t>
            </a:r>
          </a:p>
        </p:txBody>
      </p:sp>
      <p:sp>
        <p:nvSpPr>
          <p:cNvPr id="6" name="Content Placeholder 5"/>
          <p:cNvSpPr>
            <a:spLocks noGrp="1"/>
          </p:cNvSpPr>
          <p:nvPr>
            <p:ph sz="quarter" idx="4"/>
          </p:nvPr>
        </p:nvSpPr>
        <p:spPr>
          <a:xfrm>
            <a:off x="3471863" y="3340100"/>
            <a:ext cx="2915543" cy="4912784"/>
          </a:xfrm>
        </p:spPr>
        <p:txBody>
          <a:bodyPr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7" name="Date Placeholder 6"/>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8" name="Footer Placeholder 7"/>
          <p:cNvSpPr>
            <a:spLocks noGrp="1"/>
          </p:cNvSpPr>
          <p:nvPr>
            <p:ph type="ftr" sz="quarter" idx="11"/>
          </p:nvPr>
        </p:nvSpPr>
        <p:spPr/>
        <p:txBody>
          <a:bodyPr rtlCol="0"/>
          <a:lstStyle/>
          <a:p>
            <a:pPr rtl="0"/>
            <a:endParaRPr lang="en-CA" dirty="0"/>
          </a:p>
        </p:txBody>
      </p:sp>
      <p:sp>
        <p:nvSpPr>
          <p:cNvPr id="9" name="Slide Number Placeholder 8"/>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48023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ca"/>
              <a:t>Click to edit Master title style</a:t>
            </a:r>
            <a:endParaRPr lang="en-US" dirty="0"/>
          </a:p>
        </p:txBody>
      </p:sp>
      <p:sp>
        <p:nvSpPr>
          <p:cNvPr id="3" name="Date Placeholder 2"/>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4" name="Footer Placeholder 3"/>
          <p:cNvSpPr>
            <a:spLocks noGrp="1"/>
          </p:cNvSpPr>
          <p:nvPr>
            <p:ph type="ftr" sz="quarter" idx="11"/>
          </p:nvPr>
        </p:nvSpPr>
        <p:spPr/>
        <p:txBody>
          <a:bodyPr rtlCol="0"/>
          <a:lstStyle/>
          <a:p>
            <a:pPr rtl="0"/>
            <a:endParaRPr lang="en-CA" dirty="0"/>
          </a:p>
        </p:txBody>
      </p:sp>
      <p:sp>
        <p:nvSpPr>
          <p:cNvPr id="5" name="Slide Number Placeholder 4"/>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137052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3" name="Footer Placeholder 2"/>
          <p:cNvSpPr>
            <a:spLocks noGrp="1"/>
          </p:cNvSpPr>
          <p:nvPr>
            <p:ph type="ftr" sz="quarter" idx="11"/>
          </p:nvPr>
        </p:nvSpPr>
        <p:spPr/>
        <p:txBody>
          <a:bodyPr rtlCol="0"/>
          <a:lstStyle/>
          <a:p>
            <a:pPr rtl="0"/>
            <a:endParaRPr lang="en-CA" dirty="0"/>
          </a:p>
        </p:txBody>
      </p:sp>
      <p:sp>
        <p:nvSpPr>
          <p:cNvPr id="4" name="Slide Number Placeholder 3"/>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96636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rtlCol="0" anchor="b"/>
          <a:lstStyle>
            <a:lvl1pPr>
              <a:defRPr sz="2400"/>
            </a:lvl1pPr>
          </a:lstStyle>
          <a:p>
            <a:pPr rtl="0"/>
            <a:r>
              <a:rPr lang="fr-ca"/>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Text Placeholder 3"/>
          <p:cNvSpPr>
            <a:spLocks noGrp="1"/>
          </p:cNvSpPr>
          <p:nvPr>
            <p:ph type="body" sz="half" idx="2"/>
          </p:nvPr>
        </p:nvSpPr>
        <p:spPr>
          <a:xfrm>
            <a:off x="472381" y="2743200"/>
            <a:ext cx="2211884" cy="508211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ca"/>
              <a:t>Click to edit Master text styles</a:t>
            </a:r>
          </a:p>
        </p:txBody>
      </p:sp>
      <p:sp>
        <p:nvSpPr>
          <p:cNvPr id="5" name="Date Placeholder 4"/>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6" name="Footer Placeholder 5"/>
          <p:cNvSpPr>
            <a:spLocks noGrp="1"/>
          </p:cNvSpPr>
          <p:nvPr>
            <p:ph type="ftr" sz="quarter" idx="11"/>
          </p:nvPr>
        </p:nvSpPr>
        <p:spPr/>
        <p:txBody>
          <a:bodyPr rtlCol="0"/>
          <a:lstStyle/>
          <a:p>
            <a:pPr rtl="0"/>
            <a:endParaRPr lang="en-CA" dirty="0"/>
          </a:p>
        </p:txBody>
      </p:sp>
      <p:sp>
        <p:nvSpPr>
          <p:cNvPr id="7" name="Slide Number Placeholder 6"/>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202433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rtlCol="0" anchor="b"/>
          <a:lstStyle>
            <a:lvl1pPr>
              <a:defRPr sz="2400"/>
            </a:lvl1pPr>
          </a:lstStyle>
          <a:p>
            <a:pPr rtl="0"/>
            <a:r>
              <a:rPr lang="fr-ca"/>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fr-ca"/>
              <a:t>Click icon to add picture</a:t>
            </a:r>
          </a:p>
        </p:txBody>
      </p:sp>
      <p:sp>
        <p:nvSpPr>
          <p:cNvPr id="4" name="Text Placeholder 3"/>
          <p:cNvSpPr>
            <a:spLocks noGrp="1"/>
          </p:cNvSpPr>
          <p:nvPr>
            <p:ph type="body" sz="half" idx="2"/>
          </p:nvPr>
        </p:nvSpPr>
        <p:spPr>
          <a:xfrm>
            <a:off x="472381" y="2743200"/>
            <a:ext cx="2211884" cy="508211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ca"/>
              <a:t>Click to edit Master text styles</a:t>
            </a:r>
          </a:p>
        </p:txBody>
      </p:sp>
      <p:sp>
        <p:nvSpPr>
          <p:cNvPr id="5" name="Date Placeholder 4"/>
          <p:cNvSpPr>
            <a:spLocks noGrp="1"/>
          </p:cNvSpPr>
          <p:nvPr>
            <p:ph type="dt" sz="half" idx="10"/>
          </p:nvPr>
        </p:nvSpPr>
        <p:spPr/>
        <p:txBody>
          <a:bodyPr rtlCol="0"/>
          <a:lstStyle/>
          <a:p>
            <a:pPr rtl="0"/>
            <a:fld id="{3EDA70A6-BB5B-4AE9-BD25-7B0B49377B67}" type="datetimeFigureOut">
              <a:rPr lang="en-CA" smtClean="0"/>
              <a:t>2023-05-03</a:t>
            </a:fld>
            <a:endParaRPr lang="en-CA" dirty="0"/>
          </a:p>
        </p:txBody>
      </p:sp>
      <p:sp>
        <p:nvSpPr>
          <p:cNvPr id="6" name="Footer Placeholder 5"/>
          <p:cNvSpPr>
            <a:spLocks noGrp="1"/>
          </p:cNvSpPr>
          <p:nvPr>
            <p:ph type="ftr" sz="quarter" idx="11"/>
          </p:nvPr>
        </p:nvSpPr>
        <p:spPr/>
        <p:txBody>
          <a:bodyPr rtlCol="0"/>
          <a:lstStyle/>
          <a:p>
            <a:pPr rtl="0"/>
            <a:endParaRPr lang="en-CA" dirty="0"/>
          </a:p>
        </p:txBody>
      </p:sp>
      <p:sp>
        <p:nvSpPr>
          <p:cNvPr id="7" name="Slide Number Placeholder 6"/>
          <p:cNvSpPr>
            <a:spLocks noGrp="1"/>
          </p:cNvSpPr>
          <p:nvPr>
            <p:ph type="sldNum" sz="quarter" idx="12"/>
          </p:nvPr>
        </p:nvSpPr>
        <p:spPr/>
        <p:txBody>
          <a:bodyPr rtlCol="0"/>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270704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fr-ca"/>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3EDA70A6-BB5B-4AE9-BD25-7B0B49377B67}" type="datetimeFigureOut">
              <a:rPr lang="en-CA" smtClean="0"/>
              <a:t>2023-05-03</a:t>
            </a:fld>
            <a:endParaRPr lang="en-CA"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CA"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2E86D0E1-B0F4-47F6-B5EC-F2EF957967AC}" type="slidenum">
              <a:rPr lang="en-CA" smtClean="0"/>
              <a:t>‹#›</a:t>
            </a:fld>
            <a:endParaRPr lang="en-CA" dirty="0"/>
          </a:p>
        </p:txBody>
      </p:sp>
    </p:spTree>
    <p:extLst>
      <p:ext uri="{BB962C8B-B14F-4D97-AF65-F5344CB8AC3E}">
        <p14:creationId xmlns:p14="http://schemas.microsoft.com/office/powerpoint/2010/main" val="1995641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FD8CC29-A481-513B-70D3-C2D360400BE5}"/>
              </a:ext>
            </a:extLst>
          </p:cNvPr>
          <p:cNvPicPr>
            <a:picLocks noChangeAspect="1"/>
          </p:cNvPicPr>
          <p:nvPr/>
        </p:nvPicPr>
        <p:blipFill rotWithShape="1">
          <a:blip r:embed="rId2">
            <a:extLst>
              <a:ext uri="{28A0092B-C50C-407E-A947-70E740481C1C}">
                <a14:useLocalDpi xmlns:a14="http://schemas.microsoft.com/office/drawing/2010/main" val="0"/>
              </a:ext>
            </a:extLst>
          </a:blip>
          <a:srcRect l="5875" r="7676" b="42317"/>
          <a:stretch/>
        </p:blipFill>
        <p:spPr>
          <a:xfrm>
            <a:off x="0" y="2620495"/>
            <a:ext cx="6858000" cy="3051980"/>
          </a:xfrm>
          <a:prstGeom prst="rect">
            <a:avLst/>
          </a:prstGeom>
        </p:spPr>
      </p:pic>
      <p:sp>
        <p:nvSpPr>
          <p:cNvPr id="2" name="Rectangle 1">
            <a:extLst>
              <a:ext uri="{FF2B5EF4-FFF2-40B4-BE49-F238E27FC236}">
                <a16:creationId xmlns:a16="http://schemas.microsoft.com/office/drawing/2014/main" id="{12799A8D-B50A-0D18-46D6-FE4121F60994}"/>
              </a:ext>
            </a:extLst>
          </p:cNvPr>
          <p:cNvSpPr/>
          <p:nvPr/>
        </p:nvSpPr>
        <p:spPr>
          <a:xfrm>
            <a:off x="-1" y="5653044"/>
            <a:ext cx="6866575" cy="3490956"/>
          </a:xfrm>
          <a:prstGeom prst="rect">
            <a:avLst/>
          </a:prstGeom>
          <a:gradFill flip="none" rotWithShape="1">
            <a:gsLst>
              <a:gs pos="0">
                <a:srgbClr val="545E6C">
                  <a:shade val="30000"/>
                  <a:satMod val="115000"/>
                </a:srgbClr>
              </a:gs>
              <a:gs pos="50000">
                <a:srgbClr val="545E6C">
                  <a:shade val="67500"/>
                  <a:satMod val="115000"/>
                </a:srgbClr>
              </a:gs>
              <a:gs pos="100000">
                <a:srgbClr val="545E6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p>
        </p:txBody>
      </p:sp>
      <p:graphicFrame>
        <p:nvGraphicFramePr>
          <p:cNvPr id="6" name="Table 27">
            <a:extLst>
              <a:ext uri="{FF2B5EF4-FFF2-40B4-BE49-F238E27FC236}">
                <a16:creationId xmlns:a16="http://schemas.microsoft.com/office/drawing/2014/main" id="{DBD113F1-63C9-FF8D-718A-916FB1EABAA7}"/>
              </a:ext>
            </a:extLst>
          </p:cNvPr>
          <p:cNvGraphicFramePr>
            <a:graphicFrameLocks noGrp="1"/>
          </p:cNvGraphicFramePr>
          <p:nvPr/>
        </p:nvGraphicFramePr>
        <p:xfrm>
          <a:off x="269803" y="8636125"/>
          <a:ext cx="6331594" cy="396240"/>
        </p:xfrm>
        <a:graphic>
          <a:graphicData uri="http://schemas.openxmlformats.org/drawingml/2006/table">
            <a:tbl>
              <a:tblPr firstRow="1" bandRow="1">
                <a:tableStyleId>{5C22544A-7EE6-4342-B048-85BDC9FD1C3A}</a:tableStyleId>
              </a:tblPr>
              <a:tblGrid>
                <a:gridCol w="6331594">
                  <a:extLst>
                    <a:ext uri="{9D8B030D-6E8A-4147-A177-3AD203B41FA5}">
                      <a16:colId xmlns:a16="http://schemas.microsoft.com/office/drawing/2014/main" val="2610550374"/>
                    </a:ext>
                  </a:extLst>
                </a:gridCol>
              </a:tblGrid>
              <a:tr h="370840">
                <a:tc>
                  <a:txBody>
                    <a:bodyPr/>
                    <a:lstStyle/>
                    <a:p>
                      <a:pPr algn="l" rtl="0"/>
                      <a:endParaRPr lang="en-CA"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8F8F6"/>
                    </a:solidFill>
                  </a:tcPr>
                </a:tc>
                <a:extLst>
                  <a:ext uri="{0D108BD9-81ED-4DB2-BD59-A6C34878D82A}">
                    <a16:rowId xmlns:a16="http://schemas.microsoft.com/office/drawing/2014/main" val="410633726"/>
                  </a:ext>
                </a:extLst>
              </a:tr>
            </a:tbl>
          </a:graphicData>
        </a:graphic>
      </p:graphicFrame>
      <p:sp>
        <p:nvSpPr>
          <p:cNvPr id="8" name="TextBox 7">
            <a:extLst>
              <a:ext uri="{FF2B5EF4-FFF2-40B4-BE49-F238E27FC236}">
                <a16:creationId xmlns:a16="http://schemas.microsoft.com/office/drawing/2014/main" id="{1CC94951-F877-D7A7-EF2C-041ABD571DA6}"/>
              </a:ext>
            </a:extLst>
          </p:cNvPr>
          <p:cNvSpPr txBox="1"/>
          <p:nvPr/>
        </p:nvSpPr>
        <p:spPr>
          <a:xfrm>
            <a:off x="1489895" y="8235753"/>
            <a:ext cx="2066105" cy="369332"/>
          </a:xfrm>
          <a:prstGeom prst="rect">
            <a:avLst/>
          </a:prstGeom>
          <a:noFill/>
        </p:spPr>
        <p:txBody>
          <a:bodyPr wrap="square" rtlCol="0">
            <a:spAutoFit/>
          </a:bodyPr>
          <a:lstStyle/>
          <a:p>
            <a:pPr rtl="0"/>
            <a:r>
              <a:rPr lang="fr-ca" dirty="0">
                <a:solidFill>
                  <a:schemeClr val="bg1"/>
                </a:solidFill>
                <a:latin typeface="Arial" panose="020B0604020202020204" pitchFamily="34" charset="0"/>
                <a:ea typeface="A little sunshine" panose="02000603000000000000" pitchFamily="2" charset="0"/>
                <a:cs typeface="Arial" panose="020B0604020202020204" pitchFamily="34" charset="0"/>
              </a:rPr>
              <a:t>Le défi débute le :</a:t>
            </a:r>
          </a:p>
        </p:txBody>
      </p:sp>
      <p:cxnSp>
        <p:nvCxnSpPr>
          <p:cNvPr id="10" name="Straight Connector 9">
            <a:extLst>
              <a:ext uri="{FF2B5EF4-FFF2-40B4-BE49-F238E27FC236}">
                <a16:creationId xmlns:a16="http://schemas.microsoft.com/office/drawing/2014/main" id="{E22444FD-681F-B308-DC48-B0695EFF7DDB}"/>
              </a:ext>
            </a:extLst>
          </p:cNvPr>
          <p:cNvCxnSpPr>
            <a:cxnSpLocks/>
          </p:cNvCxnSpPr>
          <p:nvPr/>
        </p:nvCxnSpPr>
        <p:spPr>
          <a:xfrm>
            <a:off x="3429000" y="8496441"/>
            <a:ext cx="31590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DF1B343-75D7-9836-93A5-C4AC406E360E}"/>
              </a:ext>
            </a:extLst>
          </p:cNvPr>
          <p:cNvPicPr>
            <a:picLocks noChangeAspect="1"/>
          </p:cNvPicPr>
          <p:nvPr/>
        </p:nvPicPr>
        <p:blipFill rotWithShape="1">
          <a:blip r:embed="rId3">
            <a:extLst>
              <a:ext uri="{28A0092B-C50C-407E-A947-70E740481C1C}">
                <a14:useLocalDpi xmlns:a14="http://schemas.microsoft.com/office/drawing/2010/main" val="0"/>
              </a:ext>
            </a:extLst>
          </a:blip>
          <a:srcRect l="5875" r="7676" b="89440"/>
          <a:stretch/>
        </p:blipFill>
        <p:spPr>
          <a:xfrm>
            <a:off x="8574" y="0"/>
            <a:ext cx="6858000" cy="3179229"/>
          </a:xfrm>
          <a:prstGeom prst="rect">
            <a:avLst/>
          </a:prstGeom>
        </p:spPr>
      </p:pic>
      <p:pic>
        <p:nvPicPr>
          <p:cNvPr id="26" name="Picture 25">
            <a:extLst>
              <a:ext uri="{FF2B5EF4-FFF2-40B4-BE49-F238E27FC236}">
                <a16:creationId xmlns:a16="http://schemas.microsoft.com/office/drawing/2014/main" id="{D1D478F6-42DB-CCDB-49D1-8749CF7312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6855" y="284082"/>
            <a:ext cx="4304288" cy="2895147"/>
          </a:xfrm>
          <a:prstGeom prst="rect">
            <a:avLst/>
          </a:prstGeom>
        </p:spPr>
      </p:pic>
      <p:sp>
        <p:nvSpPr>
          <p:cNvPr id="3" name="Rectangle 2">
            <a:extLst>
              <a:ext uri="{FF2B5EF4-FFF2-40B4-BE49-F238E27FC236}">
                <a16:creationId xmlns:a16="http://schemas.microsoft.com/office/drawing/2014/main" id="{78C253EF-8E87-1053-18AE-098CE1FF3608}"/>
              </a:ext>
            </a:extLst>
          </p:cNvPr>
          <p:cNvSpPr/>
          <p:nvPr/>
        </p:nvSpPr>
        <p:spPr>
          <a:xfrm flipV="1">
            <a:off x="323362" y="7090698"/>
            <a:ext cx="6278034" cy="565216"/>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p>
        </p:txBody>
      </p:sp>
      <p:sp>
        <p:nvSpPr>
          <p:cNvPr id="13" name="TextBox 12">
            <a:extLst>
              <a:ext uri="{FF2B5EF4-FFF2-40B4-BE49-F238E27FC236}">
                <a16:creationId xmlns:a16="http://schemas.microsoft.com/office/drawing/2014/main" id="{C39726E0-7CAC-D858-8A10-9686ED2BDC01}"/>
              </a:ext>
            </a:extLst>
          </p:cNvPr>
          <p:cNvSpPr txBox="1"/>
          <p:nvPr/>
        </p:nvSpPr>
        <p:spPr>
          <a:xfrm>
            <a:off x="294704" y="6188178"/>
            <a:ext cx="6344792" cy="830997"/>
          </a:xfrm>
          <a:prstGeom prst="rect">
            <a:avLst/>
          </a:prstGeom>
          <a:noFill/>
        </p:spPr>
        <p:txBody>
          <a:bodyPr wrap="square" rtlCol="0">
            <a:spAutoFit/>
          </a:bodyPr>
          <a:lstStyle/>
          <a:p>
            <a:pPr algn="ctr" rtl="0"/>
            <a:r>
              <a:rPr lang="fr-ca" sz="1600" dirty="0">
                <a:solidFill>
                  <a:schemeClr val="bg1"/>
                </a:solidFill>
                <a:latin typeface="Arial" panose="020B0604020202020204" pitchFamily="34" charset="0"/>
                <a:ea typeface="A little sunshine" panose="02000603000000000000" pitchFamily="2" charset="0"/>
                <a:cs typeface="Arial" panose="020B0604020202020204" pitchFamily="34" charset="0"/>
              </a:rPr>
              <a:t>Joignez-vous à nous pour un défi de 14 jours qui mettra l’accent sur des habitudes simples et saines comme bien manger, être actif(ve), gérer votre stress, établir des liens sociaux et plus encore !</a:t>
            </a:r>
          </a:p>
        </p:txBody>
      </p:sp>
      <p:pic>
        <p:nvPicPr>
          <p:cNvPr id="11" name="Picture 10" descr="A black rectangle with a black background&#10;&#10;Description automatically generated with low confidence">
            <a:extLst>
              <a:ext uri="{FF2B5EF4-FFF2-40B4-BE49-F238E27FC236}">
                <a16:creationId xmlns:a16="http://schemas.microsoft.com/office/drawing/2014/main" id="{262024D7-5BE9-A44D-3719-2CBD92F63F3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21349" t="22544" r="19256" b="21563"/>
          <a:stretch/>
        </p:blipFill>
        <p:spPr>
          <a:xfrm>
            <a:off x="282503" y="7719415"/>
            <a:ext cx="932070" cy="877120"/>
          </a:xfrm>
          <a:prstGeom prst="rect">
            <a:avLst/>
          </a:prstGeom>
        </p:spPr>
      </p:pic>
      <p:pic>
        <p:nvPicPr>
          <p:cNvPr id="7" name="Picture 6">
            <a:extLst>
              <a:ext uri="{FF2B5EF4-FFF2-40B4-BE49-F238E27FC236}">
                <a16:creationId xmlns:a16="http://schemas.microsoft.com/office/drawing/2014/main" id="{7093278F-C026-0A67-928F-3DE13B274DA7}"/>
              </a:ext>
            </a:extLst>
          </p:cNvPr>
          <p:cNvPicPr>
            <a:picLocks noChangeAspect="1"/>
          </p:cNvPicPr>
          <p:nvPr/>
        </p:nvPicPr>
        <p:blipFill rotWithShape="1">
          <a:blip r:embed="rId6">
            <a:extLst>
              <a:ext uri="{28A0092B-C50C-407E-A947-70E740481C1C}">
                <a14:useLocalDpi xmlns:a14="http://schemas.microsoft.com/office/drawing/2010/main" val="0"/>
              </a:ext>
            </a:extLst>
          </a:blip>
          <a:srcRect t="14398" b="33989"/>
          <a:stretch/>
        </p:blipFill>
        <p:spPr>
          <a:xfrm>
            <a:off x="2751" y="5672475"/>
            <a:ext cx="6852498" cy="553803"/>
          </a:xfrm>
          <a:prstGeom prst="rect">
            <a:avLst/>
          </a:prstGeom>
        </p:spPr>
      </p:pic>
      <p:sp>
        <p:nvSpPr>
          <p:cNvPr id="12" name="TextBox 11">
            <a:extLst>
              <a:ext uri="{FF2B5EF4-FFF2-40B4-BE49-F238E27FC236}">
                <a16:creationId xmlns:a16="http://schemas.microsoft.com/office/drawing/2014/main" id="{F394A88B-28E8-D487-FCCA-7847AE4284FD}"/>
              </a:ext>
            </a:extLst>
          </p:cNvPr>
          <p:cNvSpPr txBox="1"/>
          <p:nvPr/>
        </p:nvSpPr>
        <p:spPr>
          <a:xfrm>
            <a:off x="218504" y="6806841"/>
            <a:ext cx="6382892" cy="861774"/>
          </a:xfrm>
          <a:prstGeom prst="rect">
            <a:avLst/>
          </a:prstGeom>
          <a:noFill/>
        </p:spPr>
        <p:txBody>
          <a:bodyPr wrap="square">
            <a:spAutoFit/>
          </a:bodyPr>
          <a:lstStyle/>
          <a:p>
            <a:pPr algn="ctr" rtl="0"/>
            <a:endParaRPr lang="en-US" sz="1800" dirty="0">
              <a:solidFill>
                <a:schemeClr val="bg1"/>
              </a:solidFill>
              <a:latin typeface="Arial" panose="020B0604020202020204" pitchFamily="34" charset="0"/>
              <a:ea typeface="A little sunshine" panose="02000603000000000000" pitchFamily="2" charset="0"/>
              <a:cs typeface="Arial" panose="020B0604020202020204" pitchFamily="34" charset="0"/>
            </a:endParaRPr>
          </a:p>
          <a:p>
            <a:pPr algn="ctr" rtl="0"/>
            <a:r>
              <a:rPr lang="fr-ca" sz="1600" b="1" dirty="0">
                <a:solidFill>
                  <a:schemeClr val="bg1"/>
                </a:solidFill>
                <a:latin typeface="Arial" panose="020B0604020202020204" pitchFamily="34" charset="0"/>
                <a:ea typeface="A little sunshine" panose="02000603000000000000" pitchFamily="2" charset="0"/>
                <a:cs typeface="Arial" panose="020B0604020202020204" pitchFamily="34" charset="0"/>
              </a:rPr>
              <a:t>Vous POUVEZ tout faire et devenir un(e) Guerrier(ère) </a:t>
            </a:r>
          </a:p>
          <a:p>
            <a:pPr algn="ctr" rtl="0"/>
            <a:r>
              <a:rPr lang="fr-ca" sz="1600" b="1" dirty="0">
                <a:solidFill>
                  <a:schemeClr val="bg1"/>
                </a:solidFill>
                <a:latin typeface="Arial" panose="020B0604020202020204" pitchFamily="34" charset="0"/>
                <a:ea typeface="A little sunshine" panose="02000603000000000000" pitchFamily="2" charset="0"/>
                <a:cs typeface="Arial" panose="020B0604020202020204" pitchFamily="34" charset="0"/>
              </a:rPr>
              <a:t>du mieux-être complet(ète) !</a:t>
            </a:r>
            <a:endParaRPr lang="en-CA" sz="1600" b="1" dirty="0">
              <a:solidFill>
                <a:schemeClr val="bg1"/>
              </a:solidFill>
              <a:latin typeface="Arial" panose="020B0604020202020204" pitchFamily="34" charset="0"/>
              <a:ea typeface="A little sunshine" panose="02000603000000000000" pitchFamily="2" charset="0"/>
              <a:cs typeface="Arial" panose="020B0604020202020204" pitchFamily="34" charset="0"/>
            </a:endParaRPr>
          </a:p>
        </p:txBody>
      </p:sp>
    </p:spTree>
    <p:extLst>
      <p:ext uri="{BB962C8B-B14F-4D97-AF65-F5344CB8AC3E}">
        <p14:creationId xmlns:p14="http://schemas.microsoft.com/office/powerpoint/2010/main" val="3880497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7069</TotalTime>
  <Words>65</Words>
  <Application>Microsoft Office PowerPoint</Application>
  <PresentationFormat>Letter Paper (8.5x11 in)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Beer</dc:creator>
  <cp:lastModifiedBy>Bianca Beer</cp:lastModifiedBy>
  <cp:revision>48</cp:revision>
  <dcterms:created xsi:type="dcterms:W3CDTF">2020-07-16T13:49:52Z</dcterms:created>
  <dcterms:modified xsi:type="dcterms:W3CDTF">2023-05-03T19:05:32Z</dcterms:modified>
</cp:coreProperties>
</file>