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9" r:id="rId2"/>
  </p:sldIdLst>
  <p:sldSz cx="6858000" cy="9144000" type="letter"/>
  <p:notesSz cx="6858000" cy="9144000"/>
  <p:defaultTextStyle>
    <a:defPPr rtl="0">
      <a:defRPr lang="fr-C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3F"/>
    <a:srgbClr val="3CA0D1"/>
    <a:srgbClr val="FF6C00"/>
    <a:srgbClr val="545E6C"/>
    <a:srgbClr val="EEEEEF"/>
    <a:srgbClr val="9C5D90"/>
    <a:srgbClr val="F8F8F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8" autoAdjust="0"/>
    <p:restoredTop sz="94296" autoAdjust="0"/>
  </p:normalViewPr>
  <p:slideViewPr>
    <p:cSldViewPr snapToGrid="0">
      <p:cViewPr varScale="1">
        <p:scale>
          <a:sx n="49" d="100"/>
          <a:sy n="49" d="100"/>
        </p:scale>
        <p:origin x="22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A5CDF55-E9A8-45E7-8E77-B51A4D9B93AB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E3115F-9A91-4CBD-8395-6C86D3A4B1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403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3E3115F-9A91-4CBD-8395-6C86D3A4B13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83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r-ca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DA70A6-BB5B-4AE9-BD25-7B0B49377B67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712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DA70A6-BB5B-4AE9-BD25-7B0B49377B67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223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 rtlCol="0"/>
          <a:lstStyle/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 rtlCol="0"/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DA70A6-BB5B-4AE9-BD25-7B0B49377B67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583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DA70A6-BB5B-4AE9-BD25-7B0B49377B67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545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rtlCol="0" anchor="b"/>
          <a:lstStyle>
            <a:lvl1pPr>
              <a:defRPr sz="4500"/>
            </a:lvl1pPr>
          </a:lstStyle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DA70A6-BB5B-4AE9-BD25-7B0B49377B67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504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 rtlCol="0"/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 rtlCol="0"/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DA70A6-BB5B-4AE9-BD25-7B0B49377B67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716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 rtlCol="0"/>
          <a:lstStyle/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 rtlCol="0"/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 rtlCol="0"/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DA70A6-BB5B-4AE9-BD25-7B0B49377B67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023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DA70A6-BB5B-4AE9-BD25-7B0B49377B67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052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DA70A6-BB5B-4AE9-BD25-7B0B49377B67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636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DA70A6-BB5B-4AE9-BD25-7B0B49377B67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433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rtlCol="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fr-ca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DA70A6-BB5B-4AE9-BD25-7B0B49377B67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704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EDA70A6-BB5B-4AE9-BD25-7B0B49377B67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564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A037788-4F3B-4B2A-9975-598F156A7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4" t="10513" r="25672"/>
          <a:stretch/>
        </p:blipFill>
        <p:spPr bwMode="auto">
          <a:xfrm flipH="1">
            <a:off x="-1" y="23"/>
            <a:ext cx="6857983" cy="827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F6D12D-9ACD-45E5-B85F-F2A9BFA9837E}"/>
              </a:ext>
            </a:extLst>
          </p:cNvPr>
          <p:cNvSpPr/>
          <p:nvPr/>
        </p:nvSpPr>
        <p:spPr>
          <a:xfrm>
            <a:off x="0" y="7557796"/>
            <a:ext cx="6858000" cy="1586204"/>
          </a:xfrm>
          <a:prstGeom prst="rect">
            <a:avLst/>
          </a:prstGeom>
          <a:solidFill>
            <a:srgbClr val="54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 dirty="0"/>
          </a:p>
        </p:txBody>
      </p:sp>
      <p:graphicFrame>
        <p:nvGraphicFramePr>
          <p:cNvPr id="7" name="Table 27">
            <a:extLst>
              <a:ext uri="{FF2B5EF4-FFF2-40B4-BE49-F238E27FC236}">
                <a16:creationId xmlns:a16="http://schemas.microsoft.com/office/drawing/2014/main" id="{AE9E3B40-6172-4A53-8EB8-3803A8BB266A}"/>
              </a:ext>
            </a:extLst>
          </p:cNvPr>
          <p:cNvGraphicFramePr>
            <a:graphicFrameLocks noGrp="1"/>
          </p:cNvGraphicFramePr>
          <p:nvPr/>
        </p:nvGraphicFramePr>
        <p:xfrm>
          <a:off x="269803" y="8636125"/>
          <a:ext cx="633159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1594">
                  <a:extLst>
                    <a:ext uri="{9D8B030D-6E8A-4147-A177-3AD203B41FA5}">
                      <a16:colId xmlns:a16="http://schemas.microsoft.com/office/drawing/2014/main" val="2610550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33726"/>
                  </a:ext>
                </a:extLst>
              </a:tr>
            </a:tbl>
          </a:graphicData>
        </a:graphic>
      </p:graphicFrame>
      <p:pic>
        <p:nvPicPr>
          <p:cNvPr id="8" name="Picture 4" descr="432328_your-logo-here-png - NBC Watertown">
            <a:extLst>
              <a:ext uri="{FF2B5EF4-FFF2-40B4-BE49-F238E27FC236}">
                <a16:creationId xmlns:a16="http://schemas.microsoft.com/office/drawing/2014/main" id="{FD4DB97F-5DC4-4E38-B3A7-21E169E93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194" y="7705010"/>
            <a:ext cx="957003" cy="83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8B4C47-5AE7-4340-9D8E-73B765770027}"/>
              </a:ext>
            </a:extLst>
          </p:cNvPr>
          <p:cNvSpPr txBox="1"/>
          <p:nvPr/>
        </p:nvSpPr>
        <p:spPr>
          <a:xfrm>
            <a:off x="269803" y="8168387"/>
            <a:ext cx="260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ca" dirty="0">
                <a:solidFill>
                  <a:schemeClr val="bg1"/>
                </a:solidFill>
                <a:latin typeface="Arial" panose="020B0604020202020204" pitchFamily="34" charset="0"/>
                <a:ea typeface="A little sunshine" panose="02000603000000000000" pitchFamily="2" charset="0"/>
                <a:cs typeface="Arial" panose="020B0604020202020204" pitchFamily="34" charset="0"/>
              </a:rPr>
              <a:t>Le défi commence 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56779E-1D57-4D21-816F-FDBAA02E5861}"/>
              </a:ext>
            </a:extLst>
          </p:cNvPr>
          <p:cNvGrpSpPr/>
          <p:nvPr/>
        </p:nvGrpSpPr>
        <p:grpSpPr>
          <a:xfrm>
            <a:off x="611402" y="291834"/>
            <a:ext cx="5778735" cy="5276838"/>
            <a:chOff x="611402" y="291834"/>
            <a:chExt cx="5778735" cy="527683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02B3345-DF27-469B-B1A0-CF1DC189CE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414" b="8983"/>
            <a:stretch/>
          </p:blipFill>
          <p:spPr>
            <a:xfrm>
              <a:off x="630137" y="291834"/>
              <a:ext cx="5760000" cy="319951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E7327FE-2BFE-4FA2-99BE-F2B33FC41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60" t="6559" r="51249" b="54067"/>
            <a:stretch/>
          </p:blipFill>
          <p:spPr>
            <a:xfrm rot="6895466">
              <a:off x="2757001" y="3822345"/>
              <a:ext cx="1506272" cy="1490499"/>
            </a:xfrm>
            <a:prstGeom prst="donut">
              <a:avLst>
                <a:gd name="adj" fmla="val 13161"/>
              </a:avLst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69D0352-AB98-4FE0-9190-25E179A494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60" t="6559" r="51249" b="54067"/>
            <a:stretch/>
          </p:blipFill>
          <p:spPr>
            <a:xfrm rot="2093737" flipH="1">
              <a:off x="4689891" y="3754232"/>
              <a:ext cx="1506272" cy="1490499"/>
            </a:xfrm>
            <a:prstGeom prst="donut">
              <a:avLst>
                <a:gd name="adj" fmla="val 13161"/>
              </a:avLst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31AA401-8387-422E-B596-C1CB6F855CB9}"/>
                </a:ext>
              </a:extLst>
            </p:cNvPr>
            <p:cNvGrpSpPr/>
            <p:nvPr/>
          </p:nvGrpSpPr>
          <p:grpSpPr>
            <a:xfrm>
              <a:off x="611402" y="3793317"/>
              <a:ext cx="5668220" cy="1775355"/>
              <a:chOff x="611402" y="3793317"/>
              <a:chExt cx="5668220" cy="1775355"/>
            </a:xfrm>
          </p:grpSpPr>
          <p:pic>
            <p:nvPicPr>
              <p:cNvPr id="2052" name="Picture 4">
                <a:extLst>
                  <a:ext uri="{FF2B5EF4-FFF2-40B4-BE49-F238E27FC236}">
                    <a16:creationId xmlns:a16="http://schemas.microsoft.com/office/drawing/2014/main" id="{316A8281-19D0-4B37-B77E-08EBE6389F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74869" b="94869" l="69980" r="91273">
                            <a14:foregroundMark x1="73131" y1="74909" x2="85212" y2="75960"/>
                            <a14:foregroundMark x1="70222" y1="81293" x2="73172" y2="84040"/>
                            <a14:foregroundMark x1="73212" y1="89414" x2="73899" y2="92242"/>
                            <a14:foregroundMark x1="87071" y1="88364" x2="89535" y2="91192"/>
                            <a14:foregroundMark x1="85455" y1="89778" x2="88364" y2="92081"/>
                            <a14:foregroundMark x1="73697" y1="88970" x2="72364" y2="90020"/>
                            <a14:foregroundMark x1="86424" y1="92283" x2="90222" y2="93091"/>
                            <a14:foregroundMark x1="71758" y1="87556" x2="74990" y2="92970"/>
                            <a14:foregroundMark x1="85495" y1="88121" x2="88040" y2="87192"/>
                            <a14:foregroundMark x1="71354" y1="88404" x2="74303" y2="88162"/>
                            <a14:foregroundMark x1="71515" y1="89576" x2="71232" y2="92323"/>
                            <a14:foregroundMark x1="71798" y1="92848" x2="74869" y2="92929"/>
                            <a14:foregroundMark x1="71475" y1="93414" x2="74586" y2="93212"/>
                            <a14:foregroundMark x1="91030" y1="93253" x2="91273" y2="94869"/>
                            <a14:foregroundMark x1="71717" y1="87960" x2="73657" y2="87879"/>
                            <a14:foregroundMark x1="86303" y1="87798" x2="88202" y2="8723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17" t="72112" r="7144" b="5987"/>
              <a:stretch/>
            </p:blipFill>
            <p:spPr bwMode="auto">
              <a:xfrm>
                <a:off x="862897" y="4087974"/>
                <a:ext cx="1235128" cy="1067551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4D64D3A-9C23-4CCE-9E7E-07C8F6A219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0" t="6559" r="51249" b="54067"/>
              <a:stretch/>
            </p:blipFill>
            <p:spPr>
              <a:xfrm>
                <a:off x="750699" y="3793317"/>
                <a:ext cx="1506272" cy="1490499"/>
              </a:xfrm>
              <a:prstGeom prst="donut">
                <a:avLst>
                  <a:gd name="adj" fmla="val 13161"/>
                </a:avLst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A77A6A-446D-4C75-A687-FFBF7A0C1410}"/>
                  </a:ext>
                </a:extLst>
              </p:cNvPr>
              <p:cNvSpPr txBox="1"/>
              <p:nvPr/>
            </p:nvSpPr>
            <p:spPr>
              <a:xfrm>
                <a:off x="611402" y="5198199"/>
                <a:ext cx="17578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rtl="0"/>
                <a:r>
                  <a:rPr lang="fr-ca" dirty="0">
                    <a:solidFill>
                      <a:srgbClr val="545E6C"/>
                    </a:solidFill>
                  </a:rPr>
                  <a:t>INSCRIVEZ-VOUS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C21C00-9C4C-40DB-BFF7-084713AD4AC9}"/>
                  </a:ext>
                </a:extLst>
              </p:cNvPr>
              <p:cNvSpPr txBox="1"/>
              <p:nvPr/>
            </p:nvSpPr>
            <p:spPr>
              <a:xfrm>
                <a:off x="2448347" y="5196463"/>
                <a:ext cx="2134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rtl="0"/>
                <a:r>
                  <a:rPr lang="fr-ca" dirty="0">
                    <a:solidFill>
                      <a:srgbClr val="545E6C"/>
                    </a:solidFill>
                  </a:rPr>
                  <a:t>GAGNEZ DES POINTS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F11772-507C-48C6-BFA5-F50C5CD4C1CF}"/>
                  </a:ext>
                </a:extLst>
              </p:cNvPr>
              <p:cNvSpPr txBox="1"/>
              <p:nvPr/>
            </p:nvSpPr>
            <p:spPr>
              <a:xfrm>
                <a:off x="4605509" y="5199340"/>
                <a:ext cx="1674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rtl="0"/>
                <a:r>
                  <a:rPr lang="fr-ca" dirty="0">
                    <a:solidFill>
                      <a:srgbClr val="545E6C"/>
                    </a:solidFill>
                  </a:rPr>
                  <a:t>GAGNEZ TOUT !</a:t>
                </a: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C0B1DD6-BBE8-42AE-95B9-0AE6EF8926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597" t="1" r="-3278" b="-9091"/>
              <a:stretch/>
            </p:blipFill>
            <p:spPr>
              <a:xfrm>
                <a:off x="4820055" y="3977031"/>
                <a:ext cx="1245023" cy="1203282"/>
              </a:xfrm>
              <a:prstGeom prst="ellipse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58CAE7DA-4BC3-4B50-B5E6-763EE145A0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33250" b="69900" l="6654" r="39846">
                            <a14:foregroundMark x1="7692" y1="42200" x2="7692" y2="42200"/>
                            <a14:foregroundMark x1="8154" y1="42450" x2="8885" y2="43000"/>
                            <a14:foregroundMark x1="12192" y1="40250" x2="16577" y2="44350"/>
                            <a14:foregroundMark x1="9615" y1="49400" x2="15885" y2="51100"/>
                            <a14:foregroundMark x1="6654" y1="49200" x2="6769" y2="49500"/>
                            <a14:foregroundMark x1="7962" y1="54150" x2="8462" y2="54800"/>
                            <a14:foregroundMark x1="6769" y1="42150" x2="8308" y2="42600"/>
                            <a14:foregroundMark x1="35192" y1="45600" x2="35615" y2="48650"/>
                            <a14:foregroundMark x1="21577" y1="33250" x2="24500" y2="33600"/>
                            <a14:foregroundMark x1="8154" y1="45850" x2="8462" y2="46950"/>
                            <a14:foregroundMark x1="8115" y1="38450" x2="8154" y2="44400"/>
                            <a14:foregroundMark x1="38885" y1="44800" x2="39269" y2="45250"/>
                            <a14:foregroundMark x1="39692" y1="47400" x2="39846" y2="47650"/>
                            <a14:foregroundMark x1="38808" y1="51650" x2="39231" y2="551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34" t="28871" r="58138" b="25536"/>
              <a:stretch/>
            </p:blipFill>
            <p:spPr>
              <a:xfrm>
                <a:off x="2957639" y="4082626"/>
                <a:ext cx="1047709" cy="968815"/>
              </a:xfrm>
              <a:prstGeom prst="rect">
                <a:avLst/>
              </a:prstGeom>
            </p:spPr>
          </p:pic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DD2DA09-CEE1-74BD-FE7B-883363EBF5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7" y="5908597"/>
            <a:ext cx="6242845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48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7243</TotalTime>
  <Words>12</Words>
  <Application>Microsoft Office PowerPoint</Application>
  <PresentationFormat>Letter Paper (8.5x11 in)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 Beer</dc:creator>
  <cp:lastModifiedBy>Bianca Beer</cp:lastModifiedBy>
  <cp:revision>44</cp:revision>
  <dcterms:created xsi:type="dcterms:W3CDTF">2020-07-16T13:49:52Z</dcterms:created>
  <dcterms:modified xsi:type="dcterms:W3CDTF">2023-03-01T19:52:59Z</dcterms:modified>
</cp:coreProperties>
</file>