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3CA0D1"/>
    <a:srgbClr val="E6E6E6"/>
    <a:srgbClr val="6A7688"/>
    <a:srgbClr val="545E6C"/>
    <a:srgbClr val="99A4B5"/>
    <a:srgbClr val="EEEEEF"/>
    <a:srgbClr val="9C5D90"/>
    <a:srgbClr val="F8F8F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22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2023-01-09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FD8CC29-A481-513B-70D3-C2D36040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7676" b="42317"/>
          <a:stretch/>
        </p:blipFill>
        <p:spPr>
          <a:xfrm>
            <a:off x="0" y="2620495"/>
            <a:ext cx="6858000" cy="30519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799A8D-B50A-0D18-46D6-FE4121F60994}"/>
              </a:ext>
            </a:extLst>
          </p:cNvPr>
          <p:cNvSpPr/>
          <p:nvPr/>
        </p:nvSpPr>
        <p:spPr>
          <a:xfrm>
            <a:off x="-1" y="5653044"/>
            <a:ext cx="6866575" cy="3490956"/>
          </a:xfrm>
          <a:prstGeom prst="rect">
            <a:avLst/>
          </a:prstGeom>
          <a:gradFill flip="none" rotWithShape="1">
            <a:gsLst>
              <a:gs pos="0">
                <a:srgbClr val="545E6C">
                  <a:shade val="30000"/>
                  <a:satMod val="115000"/>
                </a:srgbClr>
              </a:gs>
              <a:gs pos="50000">
                <a:srgbClr val="545E6C">
                  <a:shade val="67500"/>
                  <a:satMod val="115000"/>
                </a:srgbClr>
              </a:gs>
              <a:gs pos="100000">
                <a:srgbClr val="545E6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DBD113F1-63C9-FF8D-718A-916FB1EABAA7}"/>
              </a:ext>
            </a:extLst>
          </p:cNvPr>
          <p:cNvGraphicFramePr>
            <a:graphicFrameLocks noGrp="1"/>
          </p:cNvGraphicFramePr>
          <p:nvPr/>
        </p:nvGraphicFramePr>
        <p:xfrm>
          <a:off x="269803" y="8636125"/>
          <a:ext cx="633159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59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7" name="Picture 4" descr="432328_your-logo-here-png - NBC Watertown">
            <a:extLst>
              <a:ext uri="{FF2B5EF4-FFF2-40B4-BE49-F238E27FC236}">
                <a16:creationId xmlns:a16="http://schemas.microsoft.com/office/drawing/2014/main" id="{242A2433-2F04-37BA-0BD2-DC6376F6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8" y="7705010"/>
            <a:ext cx="957003" cy="8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94951-F877-D7A7-EF2C-041ABD571DA6}"/>
              </a:ext>
            </a:extLst>
          </p:cNvPr>
          <p:cNvSpPr txBox="1"/>
          <p:nvPr/>
        </p:nvSpPr>
        <p:spPr>
          <a:xfrm>
            <a:off x="1638148" y="8146290"/>
            <a:ext cx="260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Challenge Begins On: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2444FD-681F-B308-DC48-B0695EFF7DDB}"/>
              </a:ext>
            </a:extLst>
          </p:cNvPr>
          <p:cNvCxnSpPr>
            <a:cxnSpLocks/>
          </p:cNvCxnSpPr>
          <p:nvPr/>
        </p:nvCxnSpPr>
        <p:spPr>
          <a:xfrm>
            <a:off x="4134533" y="8496441"/>
            <a:ext cx="245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DF1B343-75D7-9836-93A5-C4AC406E36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7676" b="89440"/>
          <a:stretch/>
        </p:blipFill>
        <p:spPr>
          <a:xfrm>
            <a:off x="8574" y="0"/>
            <a:ext cx="6858000" cy="31792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478F6-42DB-CCDB-49D1-8749CF731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163" y="270549"/>
            <a:ext cx="4312873" cy="28951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C253EF-8E87-1053-18AE-098CE1FF3608}"/>
              </a:ext>
            </a:extLst>
          </p:cNvPr>
          <p:cNvSpPr/>
          <p:nvPr/>
        </p:nvSpPr>
        <p:spPr>
          <a:xfrm flipV="1">
            <a:off x="323362" y="7292719"/>
            <a:ext cx="6278034" cy="301635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726E0-7CAC-D858-8A10-9686ED2BDC01}"/>
              </a:ext>
            </a:extLst>
          </p:cNvPr>
          <p:cNvSpPr txBox="1"/>
          <p:nvPr/>
        </p:nvSpPr>
        <p:spPr>
          <a:xfrm>
            <a:off x="426354" y="6467754"/>
            <a:ext cx="60720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Join us for a 14-day challenge that will focus on simple, good-for-you habits like eating well, being active, managing stress, connecting socially, and more!</a:t>
            </a:r>
          </a:p>
          <a:p>
            <a:pPr algn="ctr"/>
            <a:endParaRPr lang="en-US" sz="500" dirty="0">
              <a:solidFill>
                <a:schemeClr val="bg1"/>
              </a:solidFill>
              <a:latin typeface="Arial" panose="020B0604020202020204" pitchFamily="34" charset="0"/>
              <a:ea typeface="A little sunshine" panose="02000603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You CAN do it all and become 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an all-around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wellness warrior!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ea typeface="A little sunshine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58882-3B26-A1C7-2A39-ABB104214A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13176" r="6686" b="39200"/>
          <a:stretch/>
        </p:blipFill>
        <p:spPr>
          <a:xfrm>
            <a:off x="481713" y="5653044"/>
            <a:ext cx="5907771" cy="8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9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7062</TotalTime>
  <Words>46</Words>
  <Application>Microsoft Office PowerPoint</Application>
  <PresentationFormat>Letter Paper (8.5x11 in)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45</cp:revision>
  <dcterms:created xsi:type="dcterms:W3CDTF">2020-07-16T13:49:52Z</dcterms:created>
  <dcterms:modified xsi:type="dcterms:W3CDTF">2023-01-09T18:49:58Z</dcterms:modified>
</cp:coreProperties>
</file>