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FB8F-8DFD-C7D2-8279-016766984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7A4E6-DA12-C987-4E59-E59CC9C7A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081C0-97A0-6707-8D68-5956415A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A52A8-3299-D958-073C-CED1C29F4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3DA06-D7CB-C3C5-EBFD-22481D12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255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0832E-5240-52C8-E180-FCD19879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6718F-A376-ADC5-2176-743174EE8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84033-7786-28A2-F715-BBBBF3325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D70D6-951B-D135-4BF9-69114609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96984-EA83-D1A8-7C40-06750AC8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923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796F30-4713-D7A0-A63A-E7584AAF87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91994-335F-4FDD-7290-1E1E8BEDC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1BC9-45CB-43B0-2E08-30B02EE5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A7953-AABF-5DA1-9CAC-B2A753E2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D24C-AE65-CA5E-1FF9-1A49A10F1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184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B975E-7B97-DA72-F57B-E3242B8B9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CDABF-893A-B972-61AC-C4CC7578F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4217A-1674-623E-03B8-7B18FE7A4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A888F-7258-2FBF-677E-365BD50FA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37BE2-C462-03B2-8C72-DD3A4A492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988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80C5-2407-099C-AB70-F51F1E66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E26AA-6FC2-A542-3A7A-D5940B232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C2BB-F401-A168-9B2B-B9AAAACF0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8C275-54A4-4AB9-4C25-BE657C14B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1416C-E3B0-97F5-BE11-814E607A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98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64A2A-79F2-0467-A0E9-25BBB5A0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30348-14D0-465E-9B23-6BC0D753E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78DF5-C708-BCE6-5386-EA47B9BF6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7E623-0047-F9AC-A1A4-36FB59B2C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282D8-23AB-1B2F-6925-A419025F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5DB4C-B8F0-C2F2-6764-A7457255A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621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4A27-59EE-8719-30DD-789F26166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2283C-A821-B94A-042F-26E3B7307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76D78-1203-A7D3-9B08-83214FC34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366B8-6507-F481-C147-22CCFF2BE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A8EA2-524E-F493-2371-16E95861E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36AC-4362-F4CB-ABB6-A8BB731B8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7B56D-2BCC-DC8C-0241-9CFA2BEC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A62E-D7CD-5D24-5D40-0552FA1A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204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B6D78-77AE-505C-D0E1-0F9E2FA5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62BDF8-03E9-FC2E-C771-4F8343D2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315E6C-0E79-0256-7A9E-EA044A70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D1C91-C3B5-8827-1FAC-84952434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789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0A8F7-9DB3-B5ED-397E-34FB27C7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522738-BB4E-03F1-4BE6-E8F5EDED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4148FA-73C3-78BA-6F67-DA01A2BB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949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79006-CED0-44A8-AE26-05DD0775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2E23-59EE-C984-54D7-0145FC4A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A7A85-6047-199D-0A8A-E781145B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8C708-15C0-1EAA-C34D-C006D7A4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2191C0-8C54-235B-8E26-1FE70AFD5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30A0F-7845-B638-33DE-67270BEF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8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1469A-2759-AA6B-326A-E07472AD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DA770B-A708-7FB5-9C9F-2854C1365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5D5C4-E8F7-B669-AA5F-1352140F7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10D9E-02EC-C7ED-0C2D-E12EC38F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98646-64EB-F6A0-CBFF-41D641D1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8B4AD-2134-27F9-3973-363CB8C5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604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6A29E5-5A22-83D9-8A2B-7BED73594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16F53-9915-3E1D-972C-E8E7E8C32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38236-C202-2806-F36C-C37CF9BCA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D9812-3F5D-4573-A0B1-EC416D5888DE}" type="datetimeFigureOut">
              <a:rPr lang="en-CA" smtClean="0"/>
              <a:t>2023-01-30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E7B91-6561-C1B8-3F8A-D558B17D1C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4B8E2-1576-F940-D4DC-E0CB16829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E897B-E36B-4C2F-B990-6FB12B89E0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A68A-9424-FAE0-CF55-12542ACBF8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4F5AC-4AC2-C189-EF82-ACED4DC9C7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832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Beer</dc:creator>
  <cp:lastModifiedBy>Bianca Beer</cp:lastModifiedBy>
  <cp:revision>1</cp:revision>
  <dcterms:created xsi:type="dcterms:W3CDTF">2023-01-30T14:13:47Z</dcterms:created>
  <dcterms:modified xsi:type="dcterms:W3CDTF">2023-01-30T14:14:01Z</dcterms:modified>
</cp:coreProperties>
</file>