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D"/>
    <a:srgbClr val="9C5D90"/>
    <a:srgbClr val="8DC63F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2022-05-10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CA611-7AF4-4873-8A35-2410E8B0E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"/>
          <a:stretch/>
        </p:blipFill>
        <p:spPr>
          <a:xfrm rot="16200000">
            <a:off x="-1143000" y="114300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5BB78-8027-42DE-9DFF-8E843E318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8" t="59815" r="3023" b="30000"/>
          <a:stretch/>
        </p:blipFill>
        <p:spPr>
          <a:xfrm rot="16200000">
            <a:off x="2457453" y="1085847"/>
            <a:ext cx="2870199" cy="698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06650-81FF-4CD2-8671-1AC75D52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59815" r="2215" b="30000"/>
          <a:stretch/>
        </p:blipFill>
        <p:spPr>
          <a:xfrm rot="16200000">
            <a:off x="1720848" y="1123947"/>
            <a:ext cx="2946402" cy="698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60789-50F5-4B85-8D07-DB6131931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b="554"/>
          <a:stretch/>
        </p:blipFill>
        <p:spPr>
          <a:xfrm>
            <a:off x="669289" y="207373"/>
            <a:ext cx="5623631" cy="1937272"/>
          </a:xfrm>
          <a:prstGeom prst="rect">
            <a:avLst/>
          </a:prstGeom>
        </p:spPr>
      </p:pic>
      <p:graphicFrame>
        <p:nvGraphicFramePr>
          <p:cNvPr id="11" name="Table 27">
            <a:extLst>
              <a:ext uri="{FF2B5EF4-FFF2-40B4-BE49-F238E27FC236}">
                <a16:creationId xmlns:a16="http://schemas.microsoft.com/office/drawing/2014/main" id="{EF024328-FB5A-4E99-835B-71D1AF21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01624"/>
              </p:ext>
            </p:extLst>
          </p:nvPr>
        </p:nvGraphicFramePr>
        <p:xfrm>
          <a:off x="360813" y="8628219"/>
          <a:ext cx="6240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58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60076025-A953-2DA7-DFB0-2526B169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" y="2111025"/>
            <a:ext cx="6724471" cy="62794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99A0E2C-8EE7-8CB6-9E59-3E1E19513FB8}"/>
              </a:ext>
            </a:extLst>
          </p:cNvPr>
          <p:cNvSpPr txBox="1"/>
          <p:nvPr/>
        </p:nvSpPr>
        <p:spPr>
          <a:xfrm>
            <a:off x="256603" y="8065876"/>
            <a:ext cx="55911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Le </a:t>
            </a:r>
            <a:r>
              <a:rPr lang="en-US" sz="2200" b="1" dirty="0" err="1"/>
              <a:t>défi</a:t>
            </a:r>
            <a:r>
              <a:rPr lang="en-US" sz="2200" b="1" dirty="0"/>
              <a:t> commence le : _________________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236FF2-3981-0767-D082-18715D33C7EA}"/>
              </a:ext>
            </a:extLst>
          </p:cNvPr>
          <p:cNvGrpSpPr/>
          <p:nvPr/>
        </p:nvGrpSpPr>
        <p:grpSpPr>
          <a:xfrm>
            <a:off x="0" y="2350352"/>
            <a:ext cx="6779340" cy="6084575"/>
            <a:chOff x="0" y="2350352"/>
            <a:chExt cx="6779340" cy="608457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FBB8001-38D2-00FE-9171-FEE27F80708D}"/>
                </a:ext>
              </a:extLst>
            </p:cNvPr>
            <p:cNvGrpSpPr/>
            <p:nvPr/>
          </p:nvGrpSpPr>
          <p:grpSpPr>
            <a:xfrm>
              <a:off x="0" y="2350352"/>
              <a:ext cx="6779340" cy="5791702"/>
              <a:chOff x="0" y="2350352"/>
              <a:chExt cx="6779340" cy="579170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DD7FF3B-944E-40EB-BDE9-9B7C31EA5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350352"/>
                <a:ext cx="6779340" cy="5791702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733E06-C010-FC54-F62D-3D8DFF8FD5FD}"/>
                  </a:ext>
                </a:extLst>
              </p:cNvPr>
              <p:cNvSpPr/>
              <p:nvPr/>
            </p:nvSpPr>
            <p:spPr>
              <a:xfrm>
                <a:off x="2049780" y="4259580"/>
                <a:ext cx="2758440" cy="1539240"/>
              </a:xfrm>
              <a:prstGeom prst="ellipse">
                <a:avLst/>
              </a:prstGeom>
              <a:solidFill>
                <a:srgbClr val="F8F7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CE7064-85F8-DF9B-BDBD-6ACF3E6B7EE3}"/>
                </a:ext>
              </a:extLst>
            </p:cNvPr>
            <p:cNvGrpSpPr/>
            <p:nvPr/>
          </p:nvGrpSpPr>
          <p:grpSpPr>
            <a:xfrm>
              <a:off x="5458203" y="7471554"/>
              <a:ext cx="1143194" cy="963373"/>
              <a:chOff x="5458203" y="7471554"/>
              <a:chExt cx="1143194" cy="96337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3B7B2B-682E-4212-24A7-4F929B57E9E4}"/>
                  </a:ext>
                </a:extLst>
              </p:cNvPr>
              <p:cNvSpPr txBox="1"/>
              <p:nvPr/>
            </p:nvSpPr>
            <p:spPr>
              <a:xfrm>
                <a:off x="5467731" y="7471554"/>
                <a:ext cx="1133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VOTRE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0739572-1857-F109-18FE-5117ACC9C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5072" y="7509654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2A16C6B-FCAD-76BF-3CC0-18E695C30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5072" y="8385954"/>
                <a:ext cx="990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c 52" descr="Line arrow Straight">
                <a:extLst>
                  <a:ext uri="{FF2B5EF4-FFF2-40B4-BE49-F238E27FC236}">
                    <a16:creationId xmlns:a16="http://schemas.microsoft.com/office/drawing/2014/main" id="{FDBD2BD4-4768-E47F-D165-A61B0B6A0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548015">
                <a:off x="6258181" y="7520111"/>
                <a:ext cx="320823" cy="320823"/>
              </a:xfrm>
              <a:prstGeom prst="rect">
                <a:avLst/>
              </a:prstGeom>
            </p:spPr>
          </p:pic>
          <p:pic>
            <p:nvPicPr>
              <p:cNvPr id="54" name="Graphic 53" descr="Line arrow Straight">
                <a:extLst>
                  <a:ext uri="{FF2B5EF4-FFF2-40B4-BE49-F238E27FC236}">
                    <a16:creationId xmlns:a16="http://schemas.microsoft.com/office/drawing/2014/main" id="{17AEB5C5-62B0-386C-A901-F1B2B16B6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8176773">
                <a:off x="5504185" y="8064477"/>
                <a:ext cx="320823" cy="32082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BCE192E-AD0D-E6FF-418C-0123FCB2E32D}"/>
                  </a:ext>
                </a:extLst>
              </p:cNvPr>
              <p:cNvSpPr txBox="1"/>
              <p:nvPr/>
            </p:nvSpPr>
            <p:spPr>
              <a:xfrm>
                <a:off x="5820156" y="8004040"/>
                <a:ext cx="7621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200" b="1" spc="300" dirty="0"/>
                  <a:t>ICI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756C67-5B93-1A34-9284-77818E8EF9A8}"/>
                  </a:ext>
                </a:extLst>
              </p:cNvPr>
              <p:cNvSpPr txBox="1"/>
              <p:nvPr/>
            </p:nvSpPr>
            <p:spPr>
              <a:xfrm>
                <a:off x="5458203" y="7671609"/>
                <a:ext cx="11193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LOGO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5C1D264-1E88-01ED-C798-38A3E2644C27}"/>
              </a:ext>
            </a:extLst>
          </p:cNvPr>
          <p:cNvSpPr txBox="1"/>
          <p:nvPr/>
        </p:nvSpPr>
        <p:spPr>
          <a:xfrm>
            <a:off x="2211173" y="4454993"/>
            <a:ext cx="2388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Participez</a:t>
            </a:r>
            <a:r>
              <a:rPr lang="en-US" sz="1600" b="1" dirty="0"/>
              <a:t> à </a:t>
            </a:r>
            <a:r>
              <a:rPr lang="en-US" sz="1600" b="1" dirty="0" err="1"/>
              <a:t>notre</a:t>
            </a:r>
            <a:r>
              <a:rPr lang="en-US" sz="1600" b="1" dirty="0"/>
              <a:t> </a:t>
            </a:r>
            <a:r>
              <a:rPr lang="en-US" sz="1600" b="1" dirty="0" err="1"/>
              <a:t>défi</a:t>
            </a:r>
            <a:r>
              <a:rPr lang="en-US" sz="1600" b="1" dirty="0"/>
              <a:t> de 2 </a:t>
            </a:r>
            <a:r>
              <a:rPr lang="en-US" sz="1600" b="1" dirty="0" err="1"/>
              <a:t>semaines</a:t>
            </a:r>
            <a:r>
              <a:rPr lang="en-US" sz="1600" b="1" dirty="0"/>
              <a:t> et </a:t>
            </a:r>
            <a:r>
              <a:rPr lang="en-US" sz="1600" b="1" dirty="0" err="1"/>
              <a:t>prenez</a:t>
            </a:r>
            <a:r>
              <a:rPr lang="en-US" sz="1600" b="1" dirty="0"/>
              <a:t> le temps de </a:t>
            </a:r>
            <a:r>
              <a:rPr lang="en-US" sz="1600" b="1" dirty="0" err="1"/>
              <a:t>nourrir</a:t>
            </a:r>
            <a:r>
              <a:rPr lang="en-US" sz="1600" b="1" dirty="0"/>
              <a:t> </a:t>
            </a:r>
            <a:r>
              <a:rPr lang="en-US" sz="1600" b="1" dirty="0" err="1"/>
              <a:t>votre</a:t>
            </a:r>
            <a:r>
              <a:rPr lang="en-US" sz="1600" b="1" dirty="0"/>
              <a:t> </a:t>
            </a:r>
            <a:r>
              <a:rPr lang="en-US" sz="1600" b="1" dirty="0" err="1"/>
              <a:t>cerveau</a:t>
            </a:r>
            <a:r>
              <a:rPr lang="en-US" sz="1600" b="1" dirty="0"/>
              <a:t>, </a:t>
            </a:r>
            <a:r>
              <a:rPr lang="en-US" sz="1600" b="1" dirty="0" err="1"/>
              <a:t>votre</a:t>
            </a:r>
            <a:r>
              <a:rPr lang="en-US" sz="1600" b="1" dirty="0"/>
              <a:t> corps et </a:t>
            </a:r>
            <a:r>
              <a:rPr lang="en-US" sz="1600" b="1" dirty="0" err="1"/>
              <a:t>votre</a:t>
            </a:r>
            <a:r>
              <a:rPr lang="en-US" sz="1600" b="1" dirty="0"/>
              <a:t> esprit.</a:t>
            </a:r>
          </a:p>
        </p:txBody>
      </p:sp>
    </p:spTree>
    <p:extLst>
      <p:ext uri="{BB962C8B-B14F-4D97-AF65-F5344CB8AC3E}">
        <p14:creationId xmlns:p14="http://schemas.microsoft.com/office/powerpoint/2010/main" val="122077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31</Words>
  <Application>Microsoft Office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20</cp:revision>
  <dcterms:created xsi:type="dcterms:W3CDTF">2020-07-16T13:49:52Z</dcterms:created>
  <dcterms:modified xsi:type="dcterms:W3CDTF">2022-05-10T17:46:04Z</dcterms:modified>
</cp:coreProperties>
</file>