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65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F"/>
    <a:srgbClr val="8DC63F"/>
    <a:srgbClr val="3CA0D1"/>
    <a:srgbClr val="9C5D90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22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4BDC39-979F-442D-BEFA-3BFDC984310A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1112676"/>
            <a:chExt cx="6858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0D636D-0BC2-4459-970B-1A32CD210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2676"/>
              <a:ext cx="6858000" cy="6858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C1BDE87-566B-4562-9AE6-45D3490F9AF8}"/>
                </a:ext>
              </a:extLst>
            </p:cNvPr>
            <p:cNvSpPr/>
            <p:nvPr/>
          </p:nvSpPr>
          <p:spPr>
            <a:xfrm>
              <a:off x="2190750" y="3175000"/>
              <a:ext cx="2594558" cy="2668588"/>
            </a:xfrm>
            <a:prstGeom prst="ellipse">
              <a:avLst/>
            </a:prstGeom>
            <a:solidFill>
              <a:srgbClr val="EEE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36AF6-7E8D-4B12-AEC8-984C7AB31AF4}"/>
              </a:ext>
            </a:extLst>
          </p:cNvPr>
          <p:cNvSpPr/>
          <p:nvPr/>
        </p:nvSpPr>
        <p:spPr>
          <a:xfrm>
            <a:off x="0" y="6624735"/>
            <a:ext cx="6858000" cy="251926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3" name="Table 27">
            <a:extLst>
              <a:ext uri="{FF2B5EF4-FFF2-40B4-BE49-F238E27FC236}">
                <a16:creationId xmlns:a16="http://schemas.microsoft.com/office/drawing/2014/main" id="{2B92D55E-F6BF-4429-953C-D2B8E5D6A14E}"/>
              </a:ext>
            </a:extLst>
          </p:cNvPr>
          <p:cNvGraphicFramePr>
            <a:graphicFrameLocks noGrp="1"/>
          </p:cNvGraphicFramePr>
          <p:nvPr/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14" name="Picture 4" descr="432328_your-logo-here-png - NBC Watertown">
            <a:extLst>
              <a:ext uri="{FF2B5EF4-FFF2-40B4-BE49-F238E27FC236}">
                <a16:creationId xmlns:a16="http://schemas.microsoft.com/office/drawing/2014/main" id="{BC75FBC2-25A7-46B8-BC4A-FC84860A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4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C6A3EE-71D1-4219-9A63-C6EBD2275C68}"/>
              </a:ext>
            </a:extLst>
          </p:cNvPr>
          <p:cNvSpPr txBox="1"/>
          <p:nvPr/>
        </p:nvSpPr>
        <p:spPr>
          <a:xfrm>
            <a:off x="161120" y="8248357"/>
            <a:ext cx="284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pc="-100" dirty="0">
                <a:latin typeface="Arial" panose="020B0604020202020204" pitchFamily="34" charset="0"/>
              </a:rPr>
              <a:t>Joignez-vous aux activités dès le 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6419DA-8ED2-4FA7-8D9E-BD9D4C1FECAD}"/>
              </a:ext>
            </a:extLst>
          </p:cNvPr>
          <p:cNvCxnSpPr>
            <a:cxnSpLocks/>
          </p:cNvCxnSpPr>
          <p:nvPr/>
        </p:nvCxnSpPr>
        <p:spPr>
          <a:xfrm>
            <a:off x="3004313" y="8496441"/>
            <a:ext cx="2453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2EFB6B-C219-4982-8A01-34DD60D8A090}"/>
              </a:ext>
            </a:extLst>
          </p:cNvPr>
          <p:cNvSpPr txBox="1"/>
          <p:nvPr/>
        </p:nvSpPr>
        <p:spPr>
          <a:xfrm>
            <a:off x="0" y="655669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-150" dirty="0">
                <a:ln w="3175"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Bien manger pour être bien dans sa peau!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A49379-8B02-4F3E-BC63-B7486E11AF35}"/>
              </a:ext>
            </a:extLst>
          </p:cNvPr>
          <p:cNvGrpSpPr/>
          <p:nvPr/>
        </p:nvGrpSpPr>
        <p:grpSpPr>
          <a:xfrm>
            <a:off x="1658581" y="2119345"/>
            <a:ext cx="3694234" cy="2708434"/>
            <a:chOff x="1639916" y="1930503"/>
            <a:chExt cx="3694234" cy="27084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DA4F90-EA9F-4F37-AFCD-A9F912A9E534}"/>
                </a:ext>
              </a:extLst>
            </p:cNvPr>
            <p:cNvGrpSpPr/>
            <p:nvPr/>
          </p:nvGrpSpPr>
          <p:grpSpPr>
            <a:xfrm>
              <a:off x="1639916" y="2501206"/>
              <a:ext cx="3694234" cy="1365967"/>
              <a:chOff x="1714560" y="3398235"/>
              <a:chExt cx="3694234" cy="13659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9A91C-6526-43B1-A013-27A77419F1E9}"/>
                  </a:ext>
                </a:extLst>
              </p:cNvPr>
              <p:cNvSpPr txBox="1"/>
              <p:nvPr/>
            </p:nvSpPr>
            <p:spPr>
              <a:xfrm>
                <a:off x="2228850" y="3398235"/>
                <a:ext cx="259455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14FD87-8CCA-4686-A037-51692569B1E5}"/>
                  </a:ext>
                </a:extLst>
              </p:cNvPr>
              <p:cNvSpPr txBox="1"/>
              <p:nvPr/>
            </p:nvSpPr>
            <p:spPr>
              <a:xfrm>
                <a:off x="1714560" y="3979372"/>
                <a:ext cx="369423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A38C81-61C3-43A3-9912-4097C60649E6}"/>
                </a:ext>
              </a:extLst>
            </p:cNvPr>
            <p:cNvSpPr txBox="1"/>
            <p:nvPr/>
          </p:nvSpPr>
          <p:spPr>
            <a:xfrm>
              <a:off x="1888121" y="1930503"/>
              <a:ext cx="319782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500" dirty="0">
                  <a:latin typeface="Arial" panose="020B0604020202020204" pitchFamily="34" charset="0"/>
                </a:rPr>
                <a:t>DÉFI </a:t>
              </a:r>
            </a:p>
            <a:p>
              <a:pPr algn="ctr"/>
              <a:r>
                <a:rPr lang="fr-FR" sz="2500" dirty="0">
                  <a:latin typeface="Arial" panose="020B0604020202020204" pitchFamily="34" charset="0"/>
                </a:rPr>
                <a:t>DE 21 JOURS </a:t>
              </a:r>
              <a:r>
                <a:rPr lang="fr-FR" sz="4000" b="1" dirty="0">
                  <a:latin typeface="Arial" panose="020B0604020202020204" pitchFamily="34" charset="0"/>
                </a:rPr>
                <a:t>ALIMENTER VOTRE ASSIETTE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9AE1A-37B6-403B-AE27-5446AD00FC2C}"/>
                </a:ext>
              </a:extLst>
            </p:cNvPr>
            <p:cNvSpPr txBox="1"/>
            <p:nvPr/>
          </p:nvSpPr>
          <p:spPr>
            <a:xfrm>
              <a:off x="2143804" y="3732040"/>
              <a:ext cx="263110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89367ED-E932-4558-982B-5E538D74A458}"/>
              </a:ext>
            </a:extLst>
          </p:cNvPr>
          <p:cNvSpPr txBox="1"/>
          <p:nvPr/>
        </p:nvSpPr>
        <p:spPr>
          <a:xfrm>
            <a:off x="0" y="699613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</a:rPr>
              <a:t>Réalisez des tâches quotidiennes qui vous aident à faire des choix alimentaires sains.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953C0-4C11-44F5-A151-C5652553A2D2}"/>
              </a:ext>
            </a:extLst>
          </p:cNvPr>
          <p:cNvSpPr txBox="1"/>
          <p:nvPr/>
        </p:nvSpPr>
        <p:spPr>
          <a:xfrm>
            <a:off x="1" y="742025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latin typeface="Arial" panose="020B0604020202020204" pitchFamily="34" charset="0"/>
                <a:sym typeface="Wingdings" panose="05000000000000000000" pitchFamily="2" charset="2"/>
              </a:rPr>
              <a:t></a:t>
            </a:r>
            <a:endParaRPr lang="fr-FR" sz="1400" dirty="0"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8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</Words>
  <Application>Microsoft Office PowerPoint</Application>
  <PresentationFormat>Letter Paper (8.5x11 in)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2022-02-25T23:54:54Z</dcterms:created>
  <dcterms:modified xsi:type="dcterms:W3CDTF">2022-02-28T16:23:39Z</dcterms:modified>
</cp:coreProperties>
</file>