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6A7688"/>
    <a:srgbClr val="545E6C"/>
    <a:srgbClr val="8DC63F"/>
    <a:srgbClr val="3CA0D1"/>
    <a:srgbClr val="99A4B5"/>
    <a:srgbClr val="EEEEEF"/>
    <a:srgbClr val="9C5D90"/>
    <a:srgbClr val="F8F8F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21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2022-11-28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71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2022-11-28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223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2022-11-28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583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2022-11-28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54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2022-11-28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50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2022-11-28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71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2022-11-28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023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2022-11-28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05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2022-11-28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636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2022-11-28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433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2022-11-28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70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70A6-BB5B-4AE9-BD25-7B0B49377B67}" type="datetimeFigureOut">
              <a:rPr lang="en-CA" smtClean="0"/>
              <a:t>2022-11-28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56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7.sv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C2B24E-F487-0391-F65F-B159084EE288}"/>
              </a:ext>
            </a:extLst>
          </p:cNvPr>
          <p:cNvGrpSpPr/>
          <p:nvPr/>
        </p:nvGrpSpPr>
        <p:grpSpPr>
          <a:xfrm>
            <a:off x="-2" y="0"/>
            <a:ext cx="6881383" cy="5932104"/>
            <a:chOff x="-2" y="0"/>
            <a:chExt cx="6881383" cy="59321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72B5FA-9E91-6031-1B84-00E170E5F06D}"/>
                </a:ext>
              </a:extLst>
            </p:cNvPr>
            <p:cNvGrpSpPr/>
            <p:nvPr/>
          </p:nvGrpSpPr>
          <p:grpSpPr>
            <a:xfrm>
              <a:off x="-2" y="0"/>
              <a:ext cx="6881383" cy="5932104"/>
              <a:chOff x="-2" y="0"/>
              <a:chExt cx="6881383" cy="59321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ADE25DC-4A1F-7D87-6A6F-66B03C20AF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74" t="11938" r="38649" b="33615"/>
              <a:stretch/>
            </p:blipFill>
            <p:spPr>
              <a:xfrm flipH="1">
                <a:off x="-2" y="1774511"/>
                <a:ext cx="2998001" cy="4157593"/>
              </a:xfrm>
              <a:prstGeom prst="rect">
                <a:avLst/>
              </a:prstGeom>
            </p:spPr>
          </p:pic>
          <p:pic>
            <p:nvPicPr>
              <p:cNvPr id="5" name="Picture 10">
                <a:extLst>
                  <a:ext uri="{FF2B5EF4-FFF2-40B4-BE49-F238E27FC236}">
                    <a16:creationId xmlns:a16="http://schemas.microsoft.com/office/drawing/2014/main" id="{28C2DDB9-FB19-F575-8659-22D783D1B4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064" b="97445" l="1296" r="34940">
                            <a14:foregroundMark x1="20914" y1="4128" x2="20914" y2="8845"/>
                            <a14:foregroundMark x1="3728" y1="51204" x2="3501" y2="55921"/>
                            <a14:foregroundMark x1="34485" y1="57494" x2="34962" y2="63784"/>
                            <a14:foregroundMark x1="11253" y1="94644" x2="19959" y2="95184"/>
                            <a14:foregroundMark x1="11253" y1="98821" x2="17686" y2="96757"/>
                            <a14:foregroundMark x1="17686" y1="96757" x2="24324" y2="97445"/>
                            <a14:foregroundMark x1="24324" y1="97445" x2="24551" y2="97297"/>
                            <a14:foregroundMark x1="1318" y1="67469" x2="2046" y2="68501"/>
                            <a14:foregroundMark x1="19709" y1="4128" x2="22369" y2="9386"/>
                            <a14:foregroundMark x1="19232" y1="2064" x2="20436" y2="20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211" r="62105"/>
              <a:stretch/>
            </p:blipFill>
            <p:spPr bwMode="auto">
              <a:xfrm>
                <a:off x="1884442" y="1860802"/>
                <a:ext cx="2654588" cy="306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>
                <a:extLst>
                  <a:ext uri="{FF2B5EF4-FFF2-40B4-BE49-F238E27FC236}">
                    <a16:creationId xmlns:a16="http://schemas.microsoft.com/office/drawing/2014/main" id="{65865C01-10D4-7EC6-860D-F01D4E0EE2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52727" y1="11829" x2="53273" y2="1647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33" r="20675"/>
              <a:stretch/>
            </p:blipFill>
            <p:spPr bwMode="auto">
              <a:xfrm>
                <a:off x="3429000" y="0"/>
                <a:ext cx="3452381" cy="5932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DF1018-E1DB-C400-F3E1-9B42E96E9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591" y="92306"/>
              <a:ext cx="5538240" cy="211983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2799A8D-B50A-0D18-46D6-FE4121F60994}"/>
              </a:ext>
            </a:extLst>
          </p:cNvPr>
          <p:cNvSpPr/>
          <p:nvPr/>
        </p:nvSpPr>
        <p:spPr>
          <a:xfrm>
            <a:off x="-1" y="5653044"/>
            <a:ext cx="6866575" cy="3490956"/>
          </a:xfrm>
          <a:prstGeom prst="rect">
            <a:avLst/>
          </a:prstGeom>
          <a:gradFill flip="none" rotWithShape="1">
            <a:gsLst>
              <a:gs pos="0">
                <a:srgbClr val="545E6C">
                  <a:shade val="30000"/>
                  <a:satMod val="115000"/>
                </a:srgbClr>
              </a:gs>
              <a:gs pos="50000">
                <a:srgbClr val="545E6C">
                  <a:shade val="67500"/>
                  <a:satMod val="115000"/>
                </a:srgbClr>
              </a:gs>
              <a:gs pos="100000">
                <a:srgbClr val="545E6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6" name="Table 27">
            <a:extLst>
              <a:ext uri="{FF2B5EF4-FFF2-40B4-BE49-F238E27FC236}">
                <a16:creationId xmlns:a16="http://schemas.microsoft.com/office/drawing/2014/main" id="{DBD113F1-63C9-FF8D-718A-916FB1EAB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64428"/>
              </p:ext>
            </p:extLst>
          </p:nvPr>
        </p:nvGraphicFramePr>
        <p:xfrm>
          <a:off x="269803" y="8636125"/>
          <a:ext cx="633159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594">
                  <a:extLst>
                    <a:ext uri="{9D8B030D-6E8A-4147-A177-3AD203B41FA5}">
                      <a16:colId xmlns:a16="http://schemas.microsoft.com/office/drawing/2014/main" val="2610550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3726"/>
                  </a:ext>
                </a:extLst>
              </a:tr>
            </a:tbl>
          </a:graphicData>
        </a:graphic>
      </p:graphicFrame>
      <p:pic>
        <p:nvPicPr>
          <p:cNvPr id="7" name="Picture 4" descr="432328_your-logo-here-png - NBC Watertown">
            <a:extLst>
              <a:ext uri="{FF2B5EF4-FFF2-40B4-BE49-F238E27FC236}">
                <a16:creationId xmlns:a16="http://schemas.microsoft.com/office/drawing/2014/main" id="{242A2433-2F04-37BA-0BD2-DC6376F6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8" y="7705010"/>
            <a:ext cx="957003" cy="8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C94951-F877-D7A7-EF2C-041ABD571DA6}"/>
              </a:ext>
            </a:extLst>
          </p:cNvPr>
          <p:cNvSpPr txBox="1"/>
          <p:nvPr/>
        </p:nvSpPr>
        <p:spPr>
          <a:xfrm>
            <a:off x="1638148" y="8146290"/>
            <a:ext cx="260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Challenge Begins On: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2444FD-681F-B308-DC48-B0695EFF7DDB}"/>
              </a:ext>
            </a:extLst>
          </p:cNvPr>
          <p:cNvCxnSpPr>
            <a:cxnSpLocks/>
          </p:cNvCxnSpPr>
          <p:nvPr/>
        </p:nvCxnSpPr>
        <p:spPr>
          <a:xfrm>
            <a:off x="4134533" y="8496441"/>
            <a:ext cx="2453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4BF1C1-C895-357F-F6A3-CC0254A2484E}"/>
              </a:ext>
            </a:extLst>
          </p:cNvPr>
          <p:cNvGrpSpPr/>
          <p:nvPr/>
        </p:nvGrpSpPr>
        <p:grpSpPr>
          <a:xfrm>
            <a:off x="-177849" y="3674954"/>
            <a:ext cx="7126669" cy="4058799"/>
            <a:chOff x="-177849" y="3674954"/>
            <a:chExt cx="7126669" cy="4058799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93720C91-43A4-3CED-2946-7C5D10DA80E5}"/>
                </a:ext>
              </a:extLst>
            </p:cNvPr>
            <p:cNvSpPr/>
            <p:nvPr/>
          </p:nvSpPr>
          <p:spPr>
            <a:xfrm rot="5400000" flipH="1" flipV="1">
              <a:off x="2439955" y="1234999"/>
              <a:ext cx="1978089" cy="6858000"/>
            </a:xfrm>
            <a:prstGeom prst="rtTriangle">
              <a:avLst/>
            </a:prstGeom>
            <a:solidFill>
              <a:srgbClr val="54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Up">
                <a:avLst/>
              </a:prstTxWarp>
            </a:bodyPr>
            <a:lstStyle/>
            <a:p>
              <a:pPr algn="ctr"/>
              <a:endParaRPr lang="en-C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4D6362-C098-C5CE-BCFB-08E46DE1D4BB}"/>
                </a:ext>
              </a:extLst>
            </p:cNvPr>
            <p:cNvSpPr/>
            <p:nvPr/>
          </p:nvSpPr>
          <p:spPr>
            <a:xfrm flipV="1">
              <a:off x="3186051" y="7688034"/>
              <a:ext cx="3415346" cy="45719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9726E0-7CAC-D858-8A10-9686ED2BDC01}"/>
                </a:ext>
              </a:extLst>
            </p:cNvPr>
            <p:cNvSpPr txBox="1"/>
            <p:nvPr/>
          </p:nvSpPr>
          <p:spPr>
            <a:xfrm>
              <a:off x="2998000" y="6698457"/>
              <a:ext cx="36552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A little sunshine" panose="02000603000000000000" pitchFamily="2" charset="0"/>
                  <a:cs typeface="Arial" panose="020B0604020202020204" pitchFamily="34" charset="0"/>
                </a:rPr>
                <a:t>Join a 2-week challenge that</a:t>
              </a:r>
              <a:r>
                <a:rPr lang="en-CA" sz="2000" dirty="0">
                  <a:solidFill>
                    <a:schemeClr val="bg1"/>
                  </a:solidFill>
                  <a:latin typeface="Arial" panose="020B0604020202020204" pitchFamily="34" charset="0"/>
                  <a:ea typeface="A little sunshine" panose="02000603000000000000" pitchFamily="2" charset="0"/>
                  <a:cs typeface="Arial" panose="020B0604020202020204" pitchFamily="34" charset="0"/>
                </a:rPr>
                <a:t> will get you moving and 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A little sunshine" panose="02000603000000000000" pitchFamily="2" charset="0"/>
                  <a:cs typeface="Arial" panose="020B0604020202020204" pitchFamily="34" charset="0"/>
                </a:rPr>
                <a:t>doing the activities you enjoy!</a:t>
              </a:r>
              <a:endParaRPr lang="en-CA" sz="2000" dirty="0">
                <a:solidFill>
                  <a:schemeClr val="bg1"/>
                </a:solidFill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2" name="Graphic 21" descr="Chevron arrows">
              <a:extLst>
                <a:ext uri="{FF2B5EF4-FFF2-40B4-BE49-F238E27FC236}">
                  <a16:creationId xmlns:a16="http://schemas.microsoft.com/office/drawing/2014/main" id="{F4DEC938-8157-6CB3-02D6-BCA76C2A3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16578" b="16859"/>
            <a:stretch/>
          </p:blipFill>
          <p:spPr>
            <a:xfrm rot="20681031">
              <a:off x="5663343" y="3820957"/>
              <a:ext cx="1285477" cy="1605055"/>
            </a:xfrm>
            <a:prstGeom prst="rect">
              <a:avLst/>
            </a:prstGeom>
          </p:spPr>
        </p:pic>
        <p:pic>
          <p:nvPicPr>
            <p:cNvPr id="24" name="Graphic 23" descr="Chevron arrows">
              <a:extLst>
                <a:ext uri="{FF2B5EF4-FFF2-40B4-BE49-F238E27FC236}">
                  <a16:creationId xmlns:a16="http://schemas.microsoft.com/office/drawing/2014/main" id="{9E402C1A-9E82-5ADF-B134-AF595660B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5657" t="19709" r="-16020" b="15328"/>
            <a:stretch/>
          </p:blipFill>
          <p:spPr>
            <a:xfrm rot="20765357">
              <a:off x="-177849" y="5547962"/>
              <a:ext cx="1418691" cy="1528160"/>
            </a:xfrm>
            <a:prstGeom prst="parallelogram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C23F53-AEBF-7060-7EDA-638A507DD740}"/>
                </a:ext>
              </a:extLst>
            </p:cNvPr>
            <p:cNvSpPr txBox="1"/>
            <p:nvPr/>
          </p:nvSpPr>
          <p:spPr>
            <a:xfrm>
              <a:off x="897864" y="3960413"/>
              <a:ext cx="5249425" cy="2626731"/>
            </a:xfrm>
            <a:prstGeom prst="rect">
              <a:avLst/>
            </a:prstGeom>
            <a:noFill/>
          </p:spPr>
          <p:txBody>
            <a:bodyPr wrap="square">
              <a:prstTxWarp prst="textSlantUp">
                <a:avLst>
                  <a:gd name="adj" fmla="val 57223"/>
                </a:avLst>
              </a:prstTxWarp>
              <a:spAutoFit/>
            </a:bodyPr>
            <a:lstStyle/>
            <a:p>
              <a:pPr algn="ctr"/>
              <a:r>
                <a:rPr lang="en-US" sz="60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 panose="020B0606020202050201" pitchFamily="34" charset="0"/>
                  <a:ea typeface="A little sunshine" panose="02000603000000000000" pitchFamily="2" charset="0"/>
                  <a:cs typeface="Arial" panose="020B0604020202020204" pitchFamily="34" charset="0"/>
                </a:rPr>
                <a:t>Move </a:t>
              </a:r>
              <a:endParaRPr lang="en-US" sz="6000" spc="300" dirty="0">
                <a:solidFill>
                  <a:srgbClr val="3CA0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  <a:ea typeface="A little sunshine" panose="020006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4190F2-E92B-09CB-06CE-1587F397E5F9}"/>
                </a:ext>
              </a:extLst>
            </p:cNvPr>
            <p:cNvSpPr txBox="1"/>
            <p:nvPr/>
          </p:nvSpPr>
          <p:spPr>
            <a:xfrm>
              <a:off x="700194" y="4953869"/>
              <a:ext cx="5539446" cy="2255045"/>
            </a:xfrm>
            <a:prstGeom prst="rect">
              <a:avLst/>
            </a:prstGeom>
            <a:noFill/>
          </p:spPr>
          <p:txBody>
            <a:bodyPr wrap="square">
              <a:prstTxWarp prst="textSlantUp">
                <a:avLst>
                  <a:gd name="adj" fmla="val 71431"/>
                </a:avLst>
              </a:prstTxWarp>
              <a:spAutoFit/>
            </a:bodyPr>
            <a:lstStyle/>
            <a:p>
              <a:pPr algn="ctr"/>
              <a:r>
                <a:rPr lang="en-US" sz="6000" spc="300" dirty="0">
                  <a:solidFill>
                    <a:srgbClr val="3CA0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 panose="020B0606020202050201" pitchFamily="34" charset="0"/>
                  <a:ea typeface="A little sunshine" panose="02000603000000000000" pitchFamily="2" charset="0"/>
                  <a:cs typeface="Arial" panose="020B0604020202020204" pitchFamily="34" charset="0"/>
                </a:rPr>
                <a:t>Every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881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4416</TotalTime>
  <Words>23</Words>
  <Application>Microsoft Office PowerPoint</Application>
  <PresentationFormat>Letter Paper (8.5x11 in)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Bebas Neue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Beer</dc:creator>
  <cp:lastModifiedBy>Bianca Beer</cp:lastModifiedBy>
  <cp:revision>38</cp:revision>
  <dcterms:created xsi:type="dcterms:W3CDTF">2020-07-16T13:49:52Z</dcterms:created>
  <dcterms:modified xsi:type="dcterms:W3CDTF">2022-11-28T19:43:59Z</dcterms:modified>
</cp:coreProperties>
</file>