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376" r:id="rId2"/>
    <p:sldId id="301" r:id="rId3"/>
    <p:sldId id="263" r:id="rId4"/>
    <p:sldId id="344" r:id="rId5"/>
    <p:sldId id="343" r:id="rId6"/>
    <p:sldId id="346" r:id="rId7"/>
    <p:sldId id="351" r:id="rId8"/>
    <p:sldId id="352" r:id="rId9"/>
    <p:sldId id="261" r:id="rId10"/>
    <p:sldId id="353" r:id="rId11"/>
    <p:sldId id="364" r:id="rId12"/>
    <p:sldId id="356" r:id="rId13"/>
    <p:sldId id="361" r:id="rId14"/>
    <p:sldId id="362" r:id="rId15"/>
    <p:sldId id="369" r:id="rId16"/>
    <p:sldId id="322" r:id="rId17"/>
    <p:sldId id="365" r:id="rId18"/>
    <p:sldId id="366" r:id="rId19"/>
    <p:sldId id="367" r:id="rId20"/>
    <p:sldId id="333" r:id="rId21"/>
    <p:sldId id="368" r:id="rId22"/>
    <p:sldId id="370" r:id="rId23"/>
    <p:sldId id="371" r:id="rId24"/>
    <p:sldId id="372" r:id="rId25"/>
    <p:sldId id="373" r:id="rId26"/>
    <p:sldId id="295" r:id="rId27"/>
    <p:sldId id="374" r:id="rId28"/>
    <p:sldId id="340" r:id="rId2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Montserrat ExtraBold" panose="00000900000000000000" pitchFamily="2" charset="0"/>
      <p:bold r:id="rId41"/>
      <p:boldItalic r:id="rId42"/>
    </p:embeddedFont>
    <p:embeddedFont>
      <p:font typeface="Montserrat Light" panose="000004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0D1"/>
    <a:srgbClr val="EAEAEA"/>
    <a:srgbClr val="666666"/>
    <a:srgbClr val="9C5D90"/>
    <a:srgbClr val="FF6C00"/>
    <a:srgbClr val="8DC63F"/>
    <a:srgbClr val="9DBCF0"/>
    <a:srgbClr val="C4C4C4"/>
    <a:srgbClr val="D5B9D0"/>
    <a:srgbClr val="CDA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0" autoAdjust="0"/>
    <p:restoredTop sz="94107" autoAdjust="0"/>
  </p:normalViewPr>
  <p:slideViewPr>
    <p:cSldViewPr snapToGrid="0">
      <p:cViewPr varScale="1">
        <p:scale>
          <a:sx n="85" d="100"/>
          <a:sy n="85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Beer" userId="10b031e5487cd390" providerId="LiveId" clId="{21CDE818-1FBD-42E8-B7BF-8A6F4D49609C}"/>
    <pc:docChg chg="custSel addSld delSld modSld">
      <pc:chgData name="Bianca Beer" userId="10b031e5487cd390" providerId="LiveId" clId="{21CDE818-1FBD-42E8-B7BF-8A6F4D49609C}" dt="2021-09-09T17:55:16.599" v="37" actId="47"/>
      <pc:docMkLst>
        <pc:docMk/>
      </pc:docMkLst>
      <pc:sldChg chg="addSp delSp modSp del mod">
        <pc:chgData name="Bianca Beer" userId="10b031e5487cd390" providerId="LiveId" clId="{21CDE818-1FBD-42E8-B7BF-8A6F4D49609C}" dt="2021-09-09T17:55:16.599" v="37" actId="47"/>
        <pc:sldMkLst>
          <pc:docMk/>
          <pc:sldMk cId="0" sldId="265"/>
        </pc:sldMkLst>
        <pc:spChg chg="del">
          <ac:chgData name="Bianca Beer" userId="10b031e5487cd390" providerId="LiveId" clId="{21CDE818-1FBD-42E8-B7BF-8A6F4D49609C}" dt="2021-09-09T17:53:30.385" v="0" actId="478"/>
          <ac:spMkLst>
            <pc:docMk/>
            <pc:sldMk cId="0" sldId="265"/>
            <ac:spMk id="9" creationId="{A2B0AB0C-4C31-497E-A033-6A192B49DF48}"/>
          </ac:spMkLst>
        </pc:spChg>
        <pc:spChg chg="del">
          <ac:chgData name="Bianca Beer" userId="10b031e5487cd390" providerId="LiveId" clId="{21CDE818-1FBD-42E8-B7BF-8A6F4D49609C}" dt="2021-09-09T17:53:30.385" v="0" actId="478"/>
          <ac:spMkLst>
            <pc:docMk/>
            <pc:sldMk cId="0" sldId="265"/>
            <ac:spMk id="12" creationId="{ED963230-FADB-4EA8-879A-092634FFC58B}"/>
          </ac:spMkLst>
        </pc:spChg>
        <pc:spChg chg="add mod">
          <ac:chgData name="Bianca Beer" userId="10b031e5487cd390" providerId="LiveId" clId="{21CDE818-1FBD-42E8-B7BF-8A6F4D49609C}" dt="2021-09-09T17:53:30.751" v="1"/>
          <ac:spMkLst>
            <pc:docMk/>
            <pc:sldMk cId="0" sldId="265"/>
            <ac:spMk id="13" creationId="{C2033CBF-80FB-4DC0-B033-2B9EB1180380}"/>
          </ac:spMkLst>
        </pc:spChg>
        <pc:spChg chg="add mod">
          <ac:chgData name="Bianca Beer" userId="10b031e5487cd390" providerId="LiveId" clId="{21CDE818-1FBD-42E8-B7BF-8A6F4D49609C}" dt="2021-09-09T17:53:30.751" v="1"/>
          <ac:spMkLst>
            <pc:docMk/>
            <pc:sldMk cId="0" sldId="265"/>
            <ac:spMk id="16" creationId="{8944B872-C334-473F-8DB2-0929EF7D05CB}"/>
          </ac:spMkLst>
        </pc:spChg>
        <pc:spChg chg="add del mod">
          <ac:chgData name="Bianca Beer" userId="10b031e5487cd390" providerId="LiveId" clId="{21CDE818-1FBD-42E8-B7BF-8A6F4D49609C}" dt="2021-09-09T17:54:54.037" v="33"/>
          <ac:spMkLst>
            <pc:docMk/>
            <pc:sldMk cId="0" sldId="265"/>
            <ac:spMk id="17" creationId="{0F2BDC40-8FC0-444F-9034-51626D85686B}"/>
          </ac:spMkLst>
        </pc:spChg>
        <pc:picChg chg="del">
          <ac:chgData name="Bianca Beer" userId="10b031e5487cd390" providerId="LiveId" clId="{21CDE818-1FBD-42E8-B7BF-8A6F4D49609C}" dt="2021-09-09T17:53:30.385" v="0" actId="478"/>
          <ac:picMkLst>
            <pc:docMk/>
            <pc:sldMk cId="0" sldId="265"/>
            <ac:picMk id="10" creationId="{8F24B866-EEC6-43EB-92D1-B3EA7C85919B}"/>
          </ac:picMkLst>
        </pc:picChg>
        <pc:picChg chg="del">
          <ac:chgData name="Bianca Beer" userId="10b031e5487cd390" providerId="LiveId" clId="{21CDE818-1FBD-42E8-B7BF-8A6F4D49609C}" dt="2021-09-09T17:53:30.385" v="0" actId="478"/>
          <ac:picMkLst>
            <pc:docMk/>
            <pc:sldMk cId="0" sldId="265"/>
            <ac:picMk id="11" creationId="{924C6522-D935-4D94-9E36-4FAB5B769419}"/>
          </ac:picMkLst>
        </pc:picChg>
        <pc:picChg chg="add mod">
          <ac:chgData name="Bianca Beer" userId="10b031e5487cd390" providerId="LiveId" clId="{21CDE818-1FBD-42E8-B7BF-8A6F4D49609C}" dt="2021-09-09T17:53:30.751" v="1"/>
          <ac:picMkLst>
            <pc:docMk/>
            <pc:sldMk cId="0" sldId="265"/>
            <ac:picMk id="14" creationId="{063ECD01-B819-42F8-A4D9-5B789F5D8EA3}"/>
          </ac:picMkLst>
        </pc:picChg>
        <pc:picChg chg="add mod">
          <ac:chgData name="Bianca Beer" userId="10b031e5487cd390" providerId="LiveId" clId="{21CDE818-1FBD-42E8-B7BF-8A6F4D49609C}" dt="2021-09-09T17:53:30.751" v="1"/>
          <ac:picMkLst>
            <pc:docMk/>
            <pc:sldMk cId="0" sldId="265"/>
            <ac:picMk id="15" creationId="{F1A0B660-2526-460B-98B7-ECE1AA523291}"/>
          </ac:picMkLst>
        </pc:picChg>
      </pc:sldChg>
      <pc:sldChg chg="addSp modSp add del mod">
        <pc:chgData name="Bianca Beer" userId="10b031e5487cd390" providerId="LiveId" clId="{21CDE818-1FBD-42E8-B7BF-8A6F4D49609C}" dt="2021-09-09T17:55:11.988" v="36" actId="47"/>
        <pc:sldMkLst>
          <pc:docMk/>
          <pc:sldMk cId="2652047168" sldId="375"/>
        </pc:sldMkLst>
        <pc:spChg chg="add mod">
          <ac:chgData name="Bianca Beer" userId="10b031e5487cd390" providerId="LiveId" clId="{21CDE818-1FBD-42E8-B7BF-8A6F4D49609C}" dt="2021-09-09T17:54:12.832" v="26" actId="20577"/>
          <ac:spMkLst>
            <pc:docMk/>
            <pc:sldMk cId="2652047168" sldId="375"/>
            <ac:spMk id="9" creationId="{F363449F-8DB4-4919-920B-195E654F4BED}"/>
          </ac:spMkLst>
        </pc:spChg>
        <pc:spChg chg="mod">
          <ac:chgData name="Bianca Beer" userId="10b031e5487cd390" providerId="LiveId" clId="{21CDE818-1FBD-42E8-B7BF-8A6F4D49609C}" dt="2021-09-09T17:54:42.135" v="31" actId="255"/>
          <ac:spMkLst>
            <pc:docMk/>
            <pc:sldMk cId="2652047168" sldId="375"/>
            <ac:spMk id="131" creationId="{00000000-0000-0000-0000-000000000000}"/>
          </ac:spMkLst>
        </pc:spChg>
        <pc:cxnChg chg="add mod">
          <ac:chgData name="Bianca Beer" userId="10b031e5487cd390" providerId="LiveId" clId="{21CDE818-1FBD-42E8-B7BF-8A6F4D49609C}" dt="2021-09-09T17:54:37.625" v="30" actId="1076"/>
          <ac:cxnSpMkLst>
            <pc:docMk/>
            <pc:sldMk cId="2652047168" sldId="375"/>
            <ac:cxnSpMk id="3" creationId="{36BE1667-04AD-4C5B-A140-251038CA7C54}"/>
          </ac:cxnSpMkLst>
        </pc:cxnChg>
      </pc:sldChg>
      <pc:sldChg chg="modSp add mod">
        <pc:chgData name="Bianca Beer" userId="10b031e5487cd390" providerId="LiveId" clId="{21CDE818-1FBD-42E8-B7BF-8A6F4D49609C}" dt="2021-09-09T17:54:58.302" v="35" actId="1076"/>
        <pc:sldMkLst>
          <pc:docMk/>
          <pc:sldMk cId="456615032" sldId="376"/>
        </pc:sldMkLst>
        <pc:spChg chg="mod">
          <ac:chgData name="Bianca Beer" userId="10b031e5487cd390" providerId="LiveId" clId="{21CDE818-1FBD-42E8-B7BF-8A6F4D49609C}" dt="2021-09-09T17:54:58.302" v="35" actId="1076"/>
          <ac:spMkLst>
            <pc:docMk/>
            <pc:sldMk cId="456615032" sldId="376"/>
            <ac:spMk id="13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08125F-A62A-4A44-ACB9-D274DB68B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12237-9FE5-429A-84B0-55B7AEB5E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BD4A9-A6DC-4B75-B146-D373F2EA2CC3}" type="datetimeFigureOut">
              <a:rPr lang="en-CA" smtClean="0"/>
              <a:t>2021-09-09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DC7C-8585-4E6A-95F9-449C2B14F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4E377-D492-45CA-8F5C-29EC5140A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D82EC-C5FB-4A97-9193-4F023FAB61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64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30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95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24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19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1">
            <a:extLst>
              <a:ext uri="{FF2B5EF4-FFF2-40B4-BE49-F238E27FC236}">
                <a16:creationId xmlns:a16="http://schemas.microsoft.com/office/drawing/2014/main" id="{9699FA6D-1076-4752-A064-02449B59453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FF6C00"/>
              </a:gs>
              <a:gs pos="74000">
                <a:schemeClr val="accent5">
                  <a:lumMod val="60000"/>
                  <a:lumOff val="4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Google Shape;32;p7">
            <a:extLst>
              <a:ext uri="{FF2B5EF4-FFF2-40B4-BE49-F238E27FC236}">
                <a16:creationId xmlns:a16="http://schemas.microsoft.com/office/drawing/2014/main" id="{0D916F24-1C2F-4E2E-9531-960C1B88489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6970" y="0"/>
            <a:ext cx="8157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2;p7">
            <a:extLst>
              <a:ext uri="{FF2B5EF4-FFF2-40B4-BE49-F238E27FC236}">
                <a16:creationId xmlns:a16="http://schemas.microsoft.com/office/drawing/2014/main" id="{968F2F2E-122C-4505-8769-E0D8FCBCF61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4683"/>
          <a:stretch/>
        </p:blipFill>
        <p:spPr>
          <a:xfrm>
            <a:off x="986969" y="0"/>
            <a:ext cx="37592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2;p7">
            <a:extLst>
              <a:ext uri="{FF2B5EF4-FFF2-40B4-BE49-F238E27FC236}">
                <a16:creationId xmlns:a16="http://schemas.microsoft.com/office/drawing/2014/main" id="{DF873D88-DC9D-4FCC-9EC2-9B6517FD15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510" t="22520" r="71963" b="21080"/>
          <a:stretch/>
        </p:blipFill>
        <p:spPr>
          <a:xfrm>
            <a:off x="0" y="-1"/>
            <a:ext cx="986969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71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9C5D90"/>
              </a:gs>
              <a:gs pos="64000">
                <a:srgbClr val="B27CA8"/>
              </a:gs>
              <a:gs pos="85000">
                <a:srgbClr val="CDABC7"/>
              </a:gs>
              <a:gs pos="100000">
                <a:srgbClr val="D5B9D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Google Shape;54;p11">
            <a:extLst>
              <a:ext uri="{FF2B5EF4-FFF2-40B4-BE49-F238E27FC236}">
                <a16:creationId xmlns:a16="http://schemas.microsoft.com/office/drawing/2014/main" id="{E4C55353-2648-4A95-AE7A-313CE5A4260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4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9C5D90"/>
              </a:gs>
              <a:gs pos="64000">
                <a:srgbClr val="B27CA8"/>
              </a:gs>
              <a:gs pos="85000">
                <a:srgbClr val="CDABC7"/>
              </a:gs>
              <a:gs pos="100000">
                <a:srgbClr val="D5B9D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oogle Shape;32;p7">
            <a:extLst>
              <a:ext uri="{FF2B5EF4-FFF2-40B4-BE49-F238E27FC236}">
                <a16:creationId xmlns:a16="http://schemas.microsoft.com/office/drawing/2014/main" id="{C887D381-9FF7-49EB-83DB-46F6C633E67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6970" y="0"/>
            <a:ext cx="8157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;p7">
            <a:extLst>
              <a:ext uri="{FF2B5EF4-FFF2-40B4-BE49-F238E27FC236}">
                <a16:creationId xmlns:a16="http://schemas.microsoft.com/office/drawing/2014/main" id="{1FF0BEA2-05EC-4F36-AF79-57DBF451340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4683"/>
          <a:stretch/>
        </p:blipFill>
        <p:spPr>
          <a:xfrm>
            <a:off x="986969" y="0"/>
            <a:ext cx="37592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;p7">
            <a:extLst>
              <a:ext uri="{FF2B5EF4-FFF2-40B4-BE49-F238E27FC236}">
                <a16:creationId xmlns:a16="http://schemas.microsoft.com/office/drawing/2014/main" id="{740183FE-F254-46F0-B08C-E58F1EAACAF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510" t="22520" r="71963" b="21080"/>
          <a:stretch/>
        </p:blipFill>
        <p:spPr>
          <a:xfrm>
            <a:off x="0" y="0"/>
            <a:ext cx="986969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40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9C5D90"/>
              </a:gs>
              <a:gs pos="64000">
                <a:srgbClr val="B27CA8"/>
              </a:gs>
              <a:gs pos="85000">
                <a:srgbClr val="CDABC7"/>
              </a:gs>
              <a:gs pos="100000">
                <a:srgbClr val="D5B9D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oogle Shape;32;p7">
            <a:extLst>
              <a:ext uri="{FF2B5EF4-FFF2-40B4-BE49-F238E27FC236}">
                <a16:creationId xmlns:a16="http://schemas.microsoft.com/office/drawing/2014/main" id="{F2640575-B6CD-41CE-9E09-61D87CE4DF9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;p7">
            <a:extLst>
              <a:ext uri="{FF2B5EF4-FFF2-40B4-BE49-F238E27FC236}">
                <a16:creationId xmlns:a16="http://schemas.microsoft.com/office/drawing/2014/main" id="{AA21564C-0312-4F7A-8636-2393D4CBBE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F5D978D3-06AE-458B-A522-6AF0DBB0BE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9" name="Google Shape;35;p7">
            <a:extLst>
              <a:ext uri="{FF2B5EF4-FFF2-40B4-BE49-F238E27FC236}">
                <a16:creationId xmlns:a16="http://schemas.microsoft.com/office/drawing/2014/main" id="{A7C0861E-DBB2-48F2-9F1C-D6145ED23D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89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6E6417-F8C2-46D7-9469-F3000FC0E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500" t="14979" b="35425"/>
          <a:stretch/>
        </p:blipFill>
        <p:spPr>
          <a:xfrm>
            <a:off x="8115300" y="0"/>
            <a:ext cx="1028700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6DB51-83F0-4926-93F7-2C4A7B3B7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500" t="61268" b="35425"/>
          <a:stretch/>
        </p:blipFill>
        <p:spPr>
          <a:xfrm>
            <a:off x="8115300" y="2800350"/>
            <a:ext cx="102870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860B3-321D-47D6-B0AD-D7B6A815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943" b="3943"/>
          <a:stretch/>
        </p:blipFill>
        <p:spPr>
          <a:xfrm>
            <a:off x="0" y="0"/>
            <a:ext cx="8343899" cy="5143500"/>
          </a:xfrm>
          <a:prstGeom prst="rect">
            <a:avLst/>
          </a:prstGeom>
        </p:spPr>
      </p:pic>
      <p:pic>
        <p:nvPicPr>
          <p:cNvPr id="4" name="Google Shape;54;p11">
            <a:extLst>
              <a:ext uri="{FF2B5EF4-FFF2-40B4-BE49-F238E27FC236}">
                <a16:creationId xmlns:a16="http://schemas.microsoft.com/office/drawing/2014/main" id="{E4C55353-2648-4A95-AE7A-313CE5A42600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81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6E6417-F8C2-46D7-9469-F3000FC0E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500" t="14979" b="35425"/>
          <a:stretch/>
        </p:blipFill>
        <p:spPr>
          <a:xfrm>
            <a:off x="8115300" y="0"/>
            <a:ext cx="1028700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6DB51-83F0-4926-93F7-2C4A7B3B7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500" t="61268" b="35425"/>
          <a:stretch/>
        </p:blipFill>
        <p:spPr>
          <a:xfrm>
            <a:off x="8115300" y="2800350"/>
            <a:ext cx="102870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860B3-321D-47D6-B0AD-D7B6A815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175" b="3175"/>
          <a:stretch/>
        </p:blipFill>
        <p:spPr>
          <a:xfrm>
            <a:off x="0" y="0"/>
            <a:ext cx="8343899" cy="5143500"/>
          </a:xfrm>
          <a:prstGeom prst="rect">
            <a:avLst/>
          </a:prstGeom>
        </p:spPr>
      </p:pic>
      <p:pic>
        <p:nvPicPr>
          <p:cNvPr id="4" name="Google Shape;54;p11">
            <a:extLst>
              <a:ext uri="{FF2B5EF4-FFF2-40B4-BE49-F238E27FC236}">
                <a16:creationId xmlns:a16="http://schemas.microsoft.com/office/drawing/2014/main" id="{E4C55353-2648-4A95-AE7A-313CE5A42600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08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FF6C00"/>
              </a:gs>
              <a:gs pos="74000">
                <a:schemeClr val="accent5">
                  <a:lumMod val="60000"/>
                  <a:lumOff val="4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oogle Shape;32;p7">
            <a:extLst>
              <a:ext uri="{FF2B5EF4-FFF2-40B4-BE49-F238E27FC236}">
                <a16:creationId xmlns:a16="http://schemas.microsoft.com/office/drawing/2014/main" id="{6E32B628-1FE9-4E69-9228-213AE35E502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;p7">
            <a:extLst>
              <a:ext uri="{FF2B5EF4-FFF2-40B4-BE49-F238E27FC236}">
                <a16:creationId xmlns:a16="http://schemas.microsoft.com/office/drawing/2014/main" id="{11960BAE-7E7C-44F3-BB93-B85812F6B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05BCDEC8-E089-4ED8-BAEF-2400F76497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8" name="Google Shape;35;p7">
            <a:extLst>
              <a:ext uri="{FF2B5EF4-FFF2-40B4-BE49-F238E27FC236}">
                <a16:creationId xmlns:a16="http://schemas.microsoft.com/office/drawing/2014/main" id="{FE323823-858E-49DC-9336-BA3630D1E6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11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FF6C00"/>
              </a:gs>
              <a:gs pos="74000">
                <a:schemeClr val="accent5">
                  <a:lumMod val="60000"/>
                  <a:lumOff val="4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Google Shape;17;p4">
            <a:extLst>
              <a:ext uri="{FF2B5EF4-FFF2-40B4-BE49-F238E27FC236}">
                <a16:creationId xmlns:a16="http://schemas.microsoft.com/office/drawing/2014/main" id="{42AD253A-8601-4730-85B4-6D519A5140A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;p4">
            <a:extLst>
              <a:ext uri="{FF2B5EF4-FFF2-40B4-BE49-F238E27FC236}">
                <a16:creationId xmlns:a16="http://schemas.microsoft.com/office/drawing/2014/main" id="{F3D1B117-1C88-4882-92F2-E75C2BE3D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414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F1679-5EB4-4F0E-BFEF-5404C93A49F7}"/>
              </a:ext>
            </a:extLst>
          </p:cNvPr>
          <p:cNvSpPr/>
          <p:nvPr userDrawn="1"/>
        </p:nvSpPr>
        <p:spPr>
          <a:xfrm>
            <a:off x="-1" y="-1"/>
            <a:ext cx="9144001" cy="514345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4" name="Google Shape;54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916478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2;p7">
            <a:extLst>
              <a:ext uri="{FF2B5EF4-FFF2-40B4-BE49-F238E27FC236}">
                <a16:creationId xmlns:a16="http://schemas.microsoft.com/office/drawing/2014/main" id="{EDA261F5-A1B8-48DC-AB43-95FE7302062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6970" y="0"/>
            <a:ext cx="8157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;p7">
            <a:extLst>
              <a:ext uri="{FF2B5EF4-FFF2-40B4-BE49-F238E27FC236}">
                <a16:creationId xmlns:a16="http://schemas.microsoft.com/office/drawing/2014/main" id="{A86D10C6-93E1-4415-979F-4168A98347E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4683"/>
          <a:stretch/>
        </p:blipFill>
        <p:spPr>
          <a:xfrm>
            <a:off x="986969" y="0"/>
            <a:ext cx="37592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;p7">
            <a:extLst>
              <a:ext uri="{FF2B5EF4-FFF2-40B4-BE49-F238E27FC236}">
                <a16:creationId xmlns:a16="http://schemas.microsoft.com/office/drawing/2014/main" id="{6769ACAD-F3B8-4D8C-BC16-321C268E12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510" t="22520" r="71963" b="21080"/>
          <a:stretch/>
        </p:blipFill>
        <p:spPr>
          <a:xfrm>
            <a:off x="0" y="-1"/>
            <a:ext cx="986969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8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6DC872-990D-4282-8CA9-9E8BF7326821}"/>
              </a:ext>
            </a:extLst>
          </p:cNvPr>
          <p:cNvSpPr/>
          <p:nvPr userDrawn="1"/>
        </p:nvSpPr>
        <p:spPr>
          <a:xfrm>
            <a:off x="-3462" y="-10200"/>
            <a:ext cx="9147462" cy="5153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5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2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6970" y="0"/>
            <a:ext cx="8157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;p7">
            <a:extLst>
              <a:ext uri="{FF2B5EF4-FFF2-40B4-BE49-F238E27FC236}">
                <a16:creationId xmlns:a16="http://schemas.microsoft.com/office/drawing/2014/main" id="{02874E4B-A28E-404B-A4F6-C867A081E19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4683"/>
          <a:stretch/>
        </p:blipFill>
        <p:spPr>
          <a:xfrm>
            <a:off x="986969" y="0"/>
            <a:ext cx="37592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;p7">
            <a:extLst>
              <a:ext uri="{FF2B5EF4-FFF2-40B4-BE49-F238E27FC236}">
                <a16:creationId xmlns:a16="http://schemas.microsoft.com/office/drawing/2014/main" id="{D7CF138E-21D7-4885-803F-7DFAE4EF323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510" t="22520" r="71963" b="21080"/>
          <a:stretch/>
        </p:blipFill>
        <p:spPr>
          <a:xfrm>
            <a:off x="0" y="-1"/>
            <a:ext cx="986969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47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5FB709-B4F9-4873-BEF3-FC49BDA245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8000">
                <a:srgbClr val="FF6C00"/>
              </a:gs>
              <a:gs pos="74000">
                <a:schemeClr val="accent5">
                  <a:lumMod val="60000"/>
                  <a:lumOff val="4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Google Shape;54;p11">
            <a:extLst>
              <a:ext uri="{FF2B5EF4-FFF2-40B4-BE49-F238E27FC236}">
                <a16:creationId xmlns:a16="http://schemas.microsoft.com/office/drawing/2014/main" id="{E4C55353-2648-4A95-AE7A-313CE5A4260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5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51" r:id="rId3"/>
    <p:sldLayoutId id="2147483660" r:id="rId4"/>
    <p:sldLayoutId id="2147483652" r:id="rId5"/>
    <p:sldLayoutId id="2147483653" r:id="rId6"/>
    <p:sldLayoutId id="2147483669" r:id="rId7"/>
    <p:sldLayoutId id="2147483670" r:id="rId8"/>
    <p:sldLayoutId id="2147483662" r:id="rId9"/>
    <p:sldLayoutId id="2147483674" r:id="rId10"/>
    <p:sldLayoutId id="2147483667" r:id="rId11"/>
    <p:sldLayoutId id="2147483673" r:id="rId12"/>
    <p:sldLayoutId id="2147483668" r:id="rId13"/>
    <p:sldLayoutId id="2147483665" r:id="rId14"/>
    <p:sldLayoutId id="2147483675" r:id="rId15"/>
    <p:sldLayoutId id="2147483664" r:id="rId16"/>
    <p:sldLayoutId id="2147483666" r:id="rId17"/>
    <p:sldLayoutId id="2147483661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549721" y="1753529"/>
            <a:ext cx="3494700" cy="17984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THE LINKS OF LIFE</a:t>
            </a:r>
            <a:endParaRPr sz="4000" b="1" dirty="0">
              <a:latin typeface="+mj-lt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/>
          <a:srcRect l="24371" t="10009" r="2347" b="-10009"/>
          <a:stretch/>
        </p:blipFill>
        <p:spPr>
          <a:xfrm>
            <a:off x="4271550" y="442450"/>
            <a:ext cx="4883159" cy="4420647"/>
          </a:xfrm>
          <a:custGeom>
            <a:avLst/>
            <a:gdLst/>
            <a:ahLst/>
            <a:cxnLst/>
            <a:rect l="l" t="t" r="r" b="b"/>
            <a:pathLst>
              <a:path w="21594" h="21530" extrusionOk="0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154" y="800800"/>
            <a:ext cx="3577125" cy="35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2033CBF-80FB-4DC0-B033-2B9EB1180380}"/>
              </a:ext>
            </a:extLst>
          </p:cNvPr>
          <p:cNvSpPr txBox="1"/>
          <p:nvPr/>
        </p:nvSpPr>
        <p:spPr>
          <a:xfrm>
            <a:off x="1" y="4793756"/>
            <a:ext cx="6045200" cy="3497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800" b="1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©2022 EMPLOYEE WELLNESS SOLUTIONS NETWORK INC. – ALL RIGHTS RESERVED</a:t>
            </a:r>
            <a:endParaRPr lang="en-CA" sz="800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3ECD01-B819-42F8-A4D9-5B789F5D8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7186" y="4414802"/>
            <a:ext cx="1227093" cy="3347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A0B660-2526-460B-98B7-ECE1AA523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14" y="4796694"/>
            <a:ext cx="719091" cy="297368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8944B872-C334-473F-8DB2-0929EF7D05CB}"/>
              </a:ext>
            </a:extLst>
          </p:cNvPr>
          <p:cNvSpPr txBox="1">
            <a:spLocks/>
          </p:cNvSpPr>
          <p:nvPr/>
        </p:nvSpPr>
        <p:spPr>
          <a:xfrm>
            <a:off x="7223813" y="4781155"/>
            <a:ext cx="786218" cy="18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600" spc="0" dirty="0">
                <a:solidFill>
                  <a:schemeClr val="tx1"/>
                </a:solidFill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45661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891A1950-40DE-47DD-B3E3-BB34E2C51D1B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38827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WHY DO WE DO IT? </a:t>
            </a:r>
          </a:p>
          <a:p>
            <a:pPr marL="88900">
              <a:spcBef>
                <a:spcPts val="400"/>
              </a:spcBef>
              <a:buSzPts val="2200"/>
            </a:pPr>
            <a:endParaRPr lang="en-CA" sz="2000" b="1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We lack strong decision-making skills which keeps us from </a:t>
            </a:r>
            <a:r>
              <a:rPr lang="en-CA" sz="2000" i="1" dirty="0">
                <a:solidFill>
                  <a:schemeClr val="dk1"/>
                </a:solidFill>
                <a:latin typeface="+mj-lt"/>
                <a:sym typeface="Montserrat Light"/>
              </a:rPr>
              <a:t>doing</a:t>
            </a:r>
            <a:endParaRPr lang="en" sz="2000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We are overwhelmed by a task and choose to do something we’re more comfortable with</a:t>
            </a: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We focus on tasks we like more and neglect what we find challenging or boring</a:t>
            </a: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We don’t distinguish between </a:t>
            </a:r>
            <a:r>
              <a:rPr lang="en-CA" sz="2000" i="1" dirty="0">
                <a:solidFill>
                  <a:schemeClr val="dk1"/>
                </a:solidFill>
                <a:latin typeface="+mj-lt"/>
                <a:sym typeface="Montserrat Light"/>
              </a:rPr>
              <a:t>urgent</a:t>
            </a: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 tasks and </a:t>
            </a:r>
          </a:p>
          <a:p>
            <a:pPr marL="88900">
              <a:spcBef>
                <a:spcPts val="400"/>
              </a:spcBef>
              <a:buSzPts val="2200"/>
              <a:tabLst>
                <a:tab pos="449263" algn="l"/>
              </a:tabLst>
            </a:pPr>
            <a:r>
              <a:rPr lang="en-CA" sz="2000" i="1" dirty="0">
                <a:solidFill>
                  <a:schemeClr val="dk1"/>
                </a:solidFill>
                <a:latin typeface="+mj-lt"/>
                <a:sym typeface="Montserrat Light"/>
              </a:rPr>
              <a:t>	important</a:t>
            </a: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 tasks</a:t>
            </a:r>
          </a:p>
        </p:txBody>
      </p:sp>
      <p:sp>
        <p:nvSpPr>
          <p:cNvPr id="3" name="Google Shape;597;p48">
            <a:extLst>
              <a:ext uri="{FF2B5EF4-FFF2-40B4-BE49-F238E27FC236}">
                <a16:creationId xmlns:a16="http://schemas.microsoft.com/office/drawing/2014/main" id="{E604FC90-AA7B-45A0-A3FB-CD100B0AD470}"/>
              </a:ext>
            </a:extLst>
          </p:cNvPr>
          <p:cNvSpPr/>
          <p:nvPr/>
        </p:nvSpPr>
        <p:spPr>
          <a:xfrm>
            <a:off x="7424092" y="3333471"/>
            <a:ext cx="1618308" cy="181002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BBB68-37C8-4C5A-A404-4EA030173720}"/>
              </a:ext>
            </a:extLst>
          </p:cNvPr>
          <p:cNvSpPr txBox="1"/>
          <p:nvPr/>
        </p:nvSpPr>
        <p:spPr>
          <a:xfrm>
            <a:off x="7723561" y="3589627"/>
            <a:ext cx="11359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666666"/>
                </a:solidFill>
                <a:latin typeface="Comic Sans MS" panose="030F0702030302020204" pitchFamily="66" charset="0"/>
              </a:rPr>
              <a:t>Work 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D77CB-D9A6-4DEE-9985-63D29CEC7EA7}"/>
              </a:ext>
            </a:extLst>
          </p:cNvPr>
          <p:cNvSpPr txBox="1"/>
          <p:nvPr/>
        </p:nvSpPr>
        <p:spPr>
          <a:xfrm>
            <a:off x="7495791" y="4077286"/>
            <a:ext cx="145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rgbClr val="666666"/>
                </a:solidFill>
                <a:latin typeface="Comic Sans MS" panose="030F0702030302020204" pitchFamily="66" charset="0"/>
              </a:rPr>
              <a:t>Procrastinate St</a:t>
            </a:r>
          </a:p>
        </p:txBody>
      </p:sp>
    </p:spTree>
    <p:extLst>
      <p:ext uri="{BB962C8B-B14F-4D97-AF65-F5344CB8AC3E}">
        <p14:creationId xmlns:p14="http://schemas.microsoft.com/office/powerpoint/2010/main" val="46645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74639BA4-F825-460C-B8E4-8E3BE339806F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578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HOW TO OVERCOME PROCRASTINATION </a:t>
            </a:r>
          </a:p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AND GET THINGS DONE!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B12D1-33FA-4C07-80D3-795E1467BF0D}"/>
              </a:ext>
            </a:extLst>
          </p:cNvPr>
          <p:cNvGrpSpPr/>
          <p:nvPr/>
        </p:nvGrpSpPr>
        <p:grpSpPr>
          <a:xfrm>
            <a:off x="1294476" y="1854922"/>
            <a:ext cx="1936372" cy="1636600"/>
            <a:chOff x="3433762" y="1609725"/>
            <a:chExt cx="2276475" cy="19240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918831-89AE-469C-849C-BB9C366EBE76}"/>
                </a:ext>
              </a:extLst>
            </p:cNvPr>
            <p:cNvSpPr/>
            <p:nvPr/>
          </p:nvSpPr>
          <p:spPr>
            <a:xfrm>
              <a:off x="4571999" y="1688748"/>
              <a:ext cx="530752" cy="578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31F813-F2A0-40D2-A535-CFBF7A1C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762" y="1609725"/>
              <a:ext cx="2276475" cy="1924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1B1B19-7300-458C-86D7-D3F4AE447C98}"/>
              </a:ext>
            </a:extLst>
          </p:cNvPr>
          <p:cNvGrpSpPr/>
          <p:nvPr/>
        </p:nvGrpSpPr>
        <p:grpSpPr>
          <a:xfrm>
            <a:off x="3077615" y="1826352"/>
            <a:ext cx="2014276" cy="1636599"/>
            <a:chOff x="1350574" y="2267489"/>
            <a:chExt cx="1806414" cy="1467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9C3062-4FFE-4D78-9980-9A64257B33E8}"/>
                </a:ext>
              </a:extLst>
            </p:cNvPr>
            <p:cNvSpPr/>
            <p:nvPr/>
          </p:nvSpPr>
          <p:spPr>
            <a:xfrm>
              <a:off x="2288713" y="2362697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7B9E35-1A9C-46C9-9B11-82E6B6C5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0574" y="2267489"/>
              <a:ext cx="1806414" cy="146771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B181A2-F886-4180-BB66-A4B6F611BB0E}"/>
              </a:ext>
            </a:extLst>
          </p:cNvPr>
          <p:cNvGrpSpPr/>
          <p:nvPr/>
        </p:nvGrpSpPr>
        <p:grpSpPr>
          <a:xfrm>
            <a:off x="5012536" y="1854922"/>
            <a:ext cx="1936371" cy="1608029"/>
            <a:chOff x="3309003" y="2388814"/>
            <a:chExt cx="1650624" cy="1370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7A9368-2752-4A16-9805-956DEAD0527C}"/>
                </a:ext>
              </a:extLst>
            </p:cNvPr>
            <p:cNvSpPr/>
            <p:nvPr/>
          </p:nvSpPr>
          <p:spPr>
            <a:xfrm>
              <a:off x="4134315" y="2422681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BB2824-B6DA-4CB8-9D1F-B83D3F3D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9003" y="2388814"/>
              <a:ext cx="1650624" cy="137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83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E4C948AB-55C8-450D-B87C-8B44C0931FA2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578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HOW TO OVERCOME PROCRASTINATION </a:t>
            </a:r>
          </a:p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AND GET THINGS DONE!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04F74D-01F6-4B8E-B3FC-BB4211488DE9}"/>
              </a:ext>
            </a:extLst>
          </p:cNvPr>
          <p:cNvGrpSpPr/>
          <p:nvPr/>
        </p:nvGrpSpPr>
        <p:grpSpPr>
          <a:xfrm>
            <a:off x="1294476" y="1854922"/>
            <a:ext cx="1936372" cy="1636600"/>
            <a:chOff x="3433762" y="1609725"/>
            <a:chExt cx="2276475" cy="19240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DD3AD4-4930-4D71-B0C9-BA9B0263C561}"/>
                </a:ext>
              </a:extLst>
            </p:cNvPr>
            <p:cNvSpPr/>
            <p:nvPr/>
          </p:nvSpPr>
          <p:spPr>
            <a:xfrm>
              <a:off x="4571999" y="1688748"/>
              <a:ext cx="530752" cy="578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423B85-7D91-4477-B2FD-7EEA2A253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762" y="1609725"/>
              <a:ext cx="2276475" cy="1924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60516D-6FC9-424B-80AC-14D65FC6287A}"/>
              </a:ext>
            </a:extLst>
          </p:cNvPr>
          <p:cNvGrpSpPr/>
          <p:nvPr/>
        </p:nvGrpSpPr>
        <p:grpSpPr>
          <a:xfrm>
            <a:off x="3077615" y="1826352"/>
            <a:ext cx="2014276" cy="1636599"/>
            <a:chOff x="1350574" y="2267489"/>
            <a:chExt cx="1806414" cy="1467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CA5355-CEC5-4852-909F-74471317EF86}"/>
                </a:ext>
              </a:extLst>
            </p:cNvPr>
            <p:cNvSpPr/>
            <p:nvPr/>
          </p:nvSpPr>
          <p:spPr>
            <a:xfrm>
              <a:off x="2288713" y="2362697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79039C-6C29-4826-8F28-1C47C4B25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0574" y="2267489"/>
              <a:ext cx="1806414" cy="146771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D80F3B-731A-489D-A74F-123B01F651E1}"/>
              </a:ext>
            </a:extLst>
          </p:cNvPr>
          <p:cNvGrpSpPr/>
          <p:nvPr/>
        </p:nvGrpSpPr>
        <p:grpSpPr>
          <a:xfrm>
            <a:off x="5012536" y="1854922"/>
            <a:ext cx="1936371" cy="1608029"/>
            <a:chOff x="3309003" y="2388814"/>
            <a:chExt cx="1650624" cy="1370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8415E2-26A0-43C9-81C6-B2027283E09B}"/>
                </a:ext>
              </a:extLst>
            </p:cNvPr>
            <p:cNvSpPr/>
            <p:nvPr/>
          </p:nvSpPr>
          <p:spPr>
            <a:xfrm>
              <a:off x="4134315" y="2422681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C07359-457D-44CF-948B-C632D953D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9003" y="2388814"/>
              <a:ext cx="1650624" cy="1370735"/>
            </a:xfrm>
            <a:prstGeom prst="rect">
              <a:avLst/>
            </a:prstGeom>
          </p:spPr>
        </p:pic>
      </p:grpSp>
      <p:sp>
        <p:nvSpPr>
          <p:cNvPr id="29" name="Google Shape;97;p18">
            <a:extLst>
              <a:ext uri="{FF2B5EF4-FFF2-40B4-BE49-F238E27FC236}">
                <a16:creationId xmlns:a16="http://schemas.microsoft.com/office/drawing/2014/main" id="{89A7937C-A661-4FD0-9EC3-ED9DD9703BF4}"/>
              </a:ext>
            </a:extLst>
          </p:cNvPr>
          <p:cNvSpPr txBox="1">
            <a:spLocks/>
          </p:cNvSpPr>
          <p:nvPr/>
        </p:nvSpPr>
        <p:spPr>
          <a:xfrm>
            <a:off x="1294476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Look for clues that you are starting to put off important tasks</a:t>
            </a:r>
          </a:p>
        </p:txBody>
      </p:sp>
    </p:spTree>
    <p:extLst>
      <p:ext uri="{BB962C8B-B14F-4D97-AF65-F5344CB8AC3E}">
        <p14:creationId xmlns:p14="http://schemas.microsoft.com/office/powerpoint/2010/main" val="301308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D5C7D934-BA1B-4B46-A3C6-474896D5C47E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578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HOW TO OVERCOME PROCRASTINATION </a:t>
            </a:r>
          </a:p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AND GET THINGS DONE!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7DD6F7-B822-4E57-A56C-2DA6586F4F9C}"/>
              </a:ext>
            </a:extLst>
          </p:cNvPr>
          <p:cNvGrpSpPr/>
          <p:nvPr/>
        </p:nvGrpSpPr>
        <p:grpSpPr>
          <a:xfrm>
            <a:off x="1294476" y="1854922"/>
            <a:ext cx="1936372" cy="1636600"/>
            <a:chOff x="3433762" y="1609725"/>
            <a:chExt cx="2276475" cy="19240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3316F3-74E4-4526-997B-F5423E9A0349}"/>
                </a:ext>
              </a:extLst>
            </p:cNvPr>
            <p:cNvSpPr/>
            <p:nvPr/>
          </p:nvSpPr>
          <p:spPr>
            <a:xfrm>
              <a:off x="4571999" y="1688748"/>
              <a:ext cx="530752" cy="578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93CB79-3284-48AB-A6F5-1B374E1D9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762" y="1609725"/>
              <a:ext cx="2276475" cy="1924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F8802-609A-44B2-9B12-791D755F42F5}"/>
              </a:ext>
            </a:extLst>
          </p:cNvPr>
          <p:cNvGrpSpPr/>
          <p:nvPr/>
        </p:nvGrpSpPr>
        <p:grpSpPr>
          <a:xfrm>
            <a:off x="3077615" y="1826352"/>
            <a:ext cx="2014276" cy="1636599"/>
            <a:chOff x="1350574" y="2267489"/>
            <a:chExt cx="1806414" cy="1467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26570D4-BE00-483C-B53F-8EFFDF2C77C1}"/>
                </a:ext>
              </a:extLst>
            </p:cNvPr>
            <p:cNvSpPr/>
            <p:nvPr/>
          </p:nvSpPr>
          <p:spPr>
            <a:xfrm>
              <a:off x="2288713" y="2362697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BBDDDA-5F7D-432D-872A-237BB929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0574" y="2267489"/>
              <a:ext cx="1806414" cy="146771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B5F8F9-352D-4037-B646-573B6AA38E0D}"/>
              </a:ext>
            </a:extLst>
          </p:cNvPr>
          <p:cNvGrpSpPr/>
          <p:nvPr/>
        </p:nvGrpSpPr>
        <p:grpSpPr>
          <a:xfrm>
            <a:off x="5012536" y="1854922"/>
            <a:ext cx="1936371" cy="1608029"/>
            <a:chOff x="3309003" y="2388814"/>
            <a:chExt cx="1650624" cy="1370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3F51FD-DD78-4953-A505-081DB3F71D3F}"/>
                </a:ext>
              </a:extLst>
            </p:cNvPr>
            <p:cNvSpPr/>
            <p:nvPr/>
          </p:nvSpPr>
          <p:spPr>
            <a:xfrm>
              <a:off x="4134315" y="2422681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C7D298-0DB3-4210-9571-AE8530F99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9003" y="2388814"/>
              <a:ext cx="1650624" cy="1370735"/>
            </a:xfrm>
            <a:prstGeom prst="rect">
              <a:avLst/>
            </a:prstGeom>
          </p:spPr>
        </p:pic>
      </p:grpSp>
      <p:sp>
        <p:nvSpPr>
          <p:cNvPr id="12" name="Google Shape;97;p18">
            <a:extLst>
              <a:ext uri="{FF2B5EF4-FFF2-40B4-BE49-F238E27FC236}">
                <a16:creationId xmlns:a16="http://schemas.microsoft.com/office/drawing/2014/main" id="{6C94FDB8-1CDD-4362-9399-34781CB4F946}"/>
              </a:ext>
            </a:extLst>
          </p:cNvPr>
          <p:cNvSpPr txBox="1">
            <a:spLocks/>
          </p:cNvSpPr>
          <p:nvPr/>
        </p:nvSpPr>
        <p:spPr>
          <a:xfrm>
            <a:off x="1294476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Look for clues that you are starting to put off important tasks</a:t>
            </a:r>
          </a:p>
        </p:txBody>
      </p: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CEC25867-9A7C-4740-9D45-ECB527D3BF81}"/>
              </a:ext>
            </a:extLst>
          </p:cNvPr>
          <p:cNvSpPr txBox="1">
            <a:spLocks/>
          </p:cNvSpPr>
          <p:nvPr/>
        </p:nvSpPr>
        <p:spPr>
          <a:xfrm>
            <a:off x="3230848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Understand why a task is on your list and what you gain by doing it</a:t>
            </a:r>
          </a:p>
        </p:txBody>
      </p:sp>
    </p:spTree>
    <p:extLst>
      <p:ext uri="{BB962C8B-B14F-4D97-AF65-F5344CB8AC3E}">
        <p14:creationId xmlns:p14="http://schemas.microsoft.com/office/powerpoint/2010/main" val="30793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EE5D65A8-A713-4049-9C60-FE438B5F8D26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578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HOW TO OVERCOME PROCRASTINATION </a:t>
            </a:r>
          </a:p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AND GET THINGS DONE!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7656CE-183F-4E00-8186-031531F88D27}"/>
              </a:ext>
            </a:extLst>
          </p:cNvPr>
          <p:cNvGrpSpPr/>
          <p:nvPr/>
        </p:nvGrpSpPr>
        <p:grpSpPr>
          <a:xfrm>
            <a:off x="1294476" y="1854922"/>
            <a:ext cx="1936372" cy="1636600"/>
            <a:chOff x="3433762" y="1609725"/>
            <a:chExt cx="2276475" cy="19240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D0AD72-B5E1-47BD-85A3-920E3CFEFE82}"/>
                </a:ext>
              </a:extLst>
            </p:cNvPr>
            <p:cNvSpPr/>
            <p:nvPr/>
          </p:nvSpPr>
          <p:spPr>
            <a:xfrm>
              <a:off x="4571999" y="1688748"/>
              <a:ext cx="530752" cy="578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305E2D-636F-4DE5-9507-76898D2B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762" y="1609725"/>
              <a:ext cx="2276475" cy="1924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D1CD9D-B169-4107-9991-75E4EE21722A}"/>
              </a:ext>
            </a:extLst>
          </p:cNvPr>
          <p:cNvGrpSpPr/>
          <p:nvPr/>
        </p:nvGrpSpPr>
        <p:grpSpPr>
          <a:xfrm>
            <a:off x="3077615" y="1826352"/>
            <a:ext cx="2014276" cy="1636599"/>
            <a:chOff x="1350574" y="2267489"/>
            <a:chExt cx="1806414" cy="1467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0C264D-AA5D-4DC5-98CC-679E1723E4D7}"/>
                </a:ext>
              </a:extLst>
            </p:cNvPr>
            <p:cNvSpPr/>
            <p:nvPr/>
          </p:nvSpPr>
          <p:spPr>
            <a:xfrm>
              <a:off x="2288713" y="2362697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B7F3EC-B6FF-4FA8-AB9F-9B85370D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0574" y="2267489"/>
              <a:ext cx="1806414" cy="146771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301F6C-628A-4A2C-B401-DF4E4ADE87A6}"/>
              </a:ext>
            </a:extLst>
          </p:cNvPr>
          <p:cNvGrpSpPr/>
          <p:nvPr/>
        </p:nvGrpSpPr>
        <p:grpSpPr>
          <a:xfrm>
            <a:off x="5012536" y="1854922"/>
            <a:ext cx="1936371" cy="1608029"/>
            <a:chOff x="3309003" y="2388814"/>
            <a:chExt cx="1650624" cy="1370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970530-3C61-4387-A8BF-FB7F445BE450}"/>
                </a:ext>
              </a:extLst>
            </p:cNvPr>
            <p:cNvSpPr/>
            <p:nvPr/>
          </p:nvSpPr>
          <p:spPr>
            <a:xfrm>
              <a:off x="4134315" y="2422681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F99C36-9142-429E-B77E-74ABD207B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9003" y="2388814"/>
              <a:ext cx="1650624" cy="1370735"/>
            </a:xfrm>
            <a:prstGeom prst="rect">
              <a:avLst/>
            </a:prstGeom>
          </p:spPr>
        </p:pic>
      </p:grpSp>
      <p:sp>
        <p:nvSpPr>
          <p:cNvPr id="12" name="Google Shape;97;p18">
            <a:extLst>
              <a:ext uri="{FF2B5EF4-FFF2-40B4-BE49-F238E27FC236}">
                <a16:creationId xmlns:a16="http://schemas.microsoft.com/office/drawing/2014/main" id="{7467C4F2-6577-4568-A541-B1E41D9B8551}"/>
              </a:ext>
            </a:extLst>
          </p:cNvPr>
          <p:cNvSpPr txBox="1">
            <a:spLocks/>
          </p:cNvSpPr>
          <p:nvPr/>
        </p:nvSpPr>
        <p:spPr>
          <a:xfrm>
            <a:off x="1294476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Look for clues that you are starting to put off important tasks</a:t>
            </a:r>
          </a:p>
        </p:txBody>
      </p: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8F57EEAB-5EDF-485B-8AAC-CA1D24AD941A}"/>
              </a:ext>
            </a:extLst>
          </p:cNvPr>
          <p:cNvSpPr txBox="1">
            <a:spLocks/>
          </p:cNvSpPr>
          <p:nvPr/>
        </p:nvSpPr>
        <p:spPr>
          <a:xfrm>
            <a:off x="3230848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Understand why a task is on your list and what you gain by doing it</a:t>
            </a: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3A95AFD7-892D-4741-BA91-B7A738BC2419}"/>
              </a:ext>
            </a:extLst>
          </p:cNvPr>
          <p:cNvSpPr txBox="1">
            <a:spLocks/>
          </p:cNvSpPr>
          <p:nvPr/>
        </p:nvSpPr>
        <p:spPr>
          <a:xfrm>
            <a:off x="5012536" y="3606218"/>
            <a:ext cx="1857016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Follow the right approach based on whether you don’t like the task or you find it overwhelming</a:t>
            </a:r>
          </a:p>
        </p:txBody>
      </p:sp>
    </p:spTree>
    <p:extLst>
      <p:ext uri="{BB962C8B-B14F-4D97-AF65-F5344CB8AC3E}">
        <p14:creationId xmlns:p14="http://schemas.microsoft.com/office/powerpoint/2010/main" val="201786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112D48A5-DE9B-4E05-9CE5-F55956876701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578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HOW TO OVERCOME PROCRASTINATION </a:t>
            </a:r>
          </a:p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AND GET THINGS DONE!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73295-4965-4A3F-8F54-A9079EEDE6A5}"/>
              </a:ext>
            </a:extLst>
          </p:cNvPr>
          <p:cNvGrpSpPr/>
          <p:nvPr/>
        </p:nvGrpSpPr>
        <p:grpSpPr>
          <a:xfrm>
            <a:off x="1294476" y="1854922"/>
            <a:ext cx="1936372" cy="1636600"/>
            <a:chOff x="3433762" y="1609725"/>
            <a:chExt cx="2276475" cy="19240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6D3A54-263C-47C1-A827-12DA46618FFF}"/>
                </a:ext>
              </a:extLst>
            </p:cNvPr>
            <p:cNvSpPr/>
            <p:nvPr/>
          </p:nvSpPr>
          <p:spPr>
            <a:xfrm>
              <a:off x="4571999" y="1688748"/>
              <a:ext cx="530752" cy="578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E4BEAD-AE54-4874-BFA7-92B40ECE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762" y="1609725"/>
              <a:ext cx="2276475" cy="1924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7F8676-18C0-486C-85E1-8E0B7B36C9AF}"/>
              </a:ext>
            </a:extLst>
          </p:cNvPr>
          <p:cNvGrpSpPr/>
          <p:nvPr/>
        </p:nvGrpSpPr>
        <p:grpSpPr>
          <a:xfrm>
            <a:off x="3077615" y="1826352"/>
            <a:ext cx="2014276" cy="1636599"/>
            <a:chOff x="1350574" y="2267489"/>
            <a:chExt cx="1806414" cy="1467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955244-EC19-4151-A110-E1B153B2D75F}"/>
                </a:ext>
              </a:extLst>
            </p:cNvPr>
            <p:cNvSpPr/>
            <p:nvPr/>
          </p:nvSpPr>
          <p:spPr>
            <a:xfrm>
              <a:off x="2288713" y="2362697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19E52C-C05B-415B-954D-D7845B89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0574" y="2267489"/>
              <a:ext cx="1806414" cy="146771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8F8FFC-D00A-43C5-A51A-CC1FF9512B70}"/>
              </a:ext>
            </a:extLst>
          </p:cNvPr>
          <p:cNvGrpSpPr/>
          <p:nvPr/>
        </p:nvGrpSpPr>
        <p:grpSpPr>
          <a:xfrm>
            <a:off x="5012536" y="1854922"/>
            <a:ext cx="1936371" cy="1608029"/>
            <a:chOff x="3309003" y="2388814"/>
            <a:chExt cx="1650624" cy="1370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F4377D-0BD7-4C1D-8B20-9EA723BE371D}"/>
                </a:ext>
              </a:extLst>
            </p:cNvPr>
            <p:cNvSpPr/>
            <p:nvPr/>
          </p:nvSpPr>
          <p:spPr>
            <a:xfrm>
              <a:off x="4134315" y="2422681"/>
              <a:ext cx="404870" cy="441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549D7C-3AEF-4D98-8E31-EBEA9121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9003" y="2388814"/>
              <a:ext cx="1650624" cy="1370735"/>
            </a:xfrm>
            <a:prstGeom prst="rect">
              <a:avLst/>
            </a:prstGeom>
          </p:spPr>
        </p:pic>
      </p:grpSp>
      <p:sp>
        <p:nvSpPr>
          <p:cNvPr id="12" name="Google Shape;97;p18">
            <a:extLst>
              <a:ext uri="{FF2B5EF4-FFF2-40B4-BE49-F238E27FC236}">
                <a16:creationId xmlns:a16="http://schemas.microsoft.com/office/drawing/2014/main" id="{14BA20D1-97D0-4E61-9FF3-3A930CF64BC7}"/>
              </a:ext>
            </a:extLst>
          </p:cNvPr>
          <p:cNvSpPr txBox="1">
            <a:spLocks/>
          </p:cNvSpPr>
          <p:nvPr/>
        </p:nvSpPr>
        <p:spPr>
          <a:xfrm>
            <a:off x="1294476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Look for clues that you are starting to put off important tasks</a:t>
            </a:r>
          </a:p>
        </p:txBody>
      </p: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7241E6A2-E10E-49AE-9E59-B47350885B68}"/>
              </a:ext>
            </a:extLst>
          </p:cNvPr>
          <p:cNvSpPr txBox="1">
            <a:spLocks/>
          </p:cNvSpPr>
          <p:nvPr/>
        </p:nvSpPr>
        <p:spPr>
          <a:xfrm>
            <a:off x="3230848" y="3606219"/>
            <a:ext cx="1606767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Understand why a task is on your list and what you gain by doing it</a:t>
            </a: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A92AB55E-E004-4623-A5EB-43C8409772BB}"/>
              </a:ext>
            </a:extLst>
          </p:cNvPr>
          <p:cNvSpPr txBox="1">
            <a:spLocks/>
          </p:cNvSpPr>
          <p:nvPr/>
        </p:nvSpPr>
        <p:spPr>
          <a:xfrm>
            <a:off x="5012536" y="3606218"/>
            <a:ext cx="1857016" cy="13807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00"/>
              </a:spcBef>
              <a:buSzPts val="2200"/>
            </a:pPr>
            <a:r>
              <a:rPr lang="en-CA" sz="1600" dirty="0">
                <a:solidFill>
                  <a:schemeClr val="dk1"/>
                </a:solidFill>
                <a:latin typeface="+mj-lt"/>
                <a:sym typeface="Montserrat Light"/>
              </a:rPr>
              <a:t>Follow the right approach based on whether you don’t like the task or you find it overwhelming</a:t>
            </a:r>
          </a:p>
        </p:txBody>
      </p:sp>
      <p:sp>
        <p:nvSpPr>
          <p:cNvPr id="17" name="Google Shape;622;p48">
            <a:extLst>
              <a:ext uri="{FF2B5EF4-FFF2-40B4-BE49-F238E27FC236}">
                <a16:creationId xmlns:a16="http://schemas.microsoft.com/office/drawing/2014/main" id="{C1C1D73F-72B9-492E-B371-D4A8F3E3B298}"/>
              </a:ext>
            </a:extLst>
          </p:cNvPr>
          <p:cNvSpPr/>
          <p:nvPr/>
        </p:nvSpPr>
        <p:spPr>
          <a:xfrm>
            <a:off x="7072448" y="1801822"/>
            <a:ext cx="1530579" cy="153985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26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6513-D9CC-4A46-A202-7D2E1423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b="1" dirty="0">
                <a:latin typeface="+mj-lt"/>
              </a:rPr>
              <a:t>THE DANGER OF TOXIC POSITIVITY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E1175-85FA-454B-9134-2C8B6ACE4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620000"/>
            <a:ext cx="4838700" cy="1951750"/>
          </a:xfrm>
        </p:spPr>
        <p:txBody>
          <a:bodyPr anchor="t"/>
          <a:lstStyle/>
          <a:p>
            <a:pPr marL="114300" indent="0">
              <a:buNone/>
            </a:pPr>
            <a:r>
              <a:rPr lang="en-CA" sz="2000" b="1" dirty="0">
                <a:latin typeface="+mj-lt"/>
              </a:rPr>
              <a:t>Toxic Positivity </a:t>
            </a:r>
            <a:r>
              <a:rPr lang="en-CA" sz="2000" dirty="0">
                <a:latin typeface="+mj-lt"/>
              </a:rPr>
              <a:t>is the practice of consciously pushing yourself to think positive, happy thoughts to minimize genuine pain, sadness, or fear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4632A-EC98-474D-A330-771BB1AB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62" y="2571750"/>
            <a:ext cx="4838700" cy="21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3E68E1F1-0CF5-41DE-8C4B-A1608777A8DC}"/>
              </a:ext>
            </a:extLst>
          </p:cNvPr>
          <p:cNvSpPr txBox="1">
            <a:spLocks/>
          </p:cNvSpPr>
          <p:nvPr/>
        </p:nvSpPr>
        <p:spPr>
          <a:xfrm>
            <a:off x="1420439" y="471497"/>
            <a:ext cx="6968818" cy="26908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WHY INAUTHENTIC HAPPINESS IS DANGEROUS</a:t>
            </a:r>
          </a:p>
          <a:p>
            <a:pPr marL="88900">
              <a:spcBef>
                <a:spcPts val="400"/>
              </a:spcBef>
              <a:buSzPts val="2200"/>
            </a:pPr>
            <a:endParaRPr lang="en-CA" sz="2000" b="1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It can harm personal and professional relationships</a:t>
            </a: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It can make you more unhappy </a:t>
            </a: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It can lead to burnout</a:t>
            </a:r>
          </a:p>
          <a:p>
            <a:pPr marL="457200" indent="-368300">
              <a:spcBef>
                <a:spcPts val="400"/>
              </a:spcBef>
              <a:buSzPts val="2200"/>
              <a:buFont typeface="Arial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Suppressed negative feelings can build up – they will eventually find a way out</a:t>
            </a:r>
          </a:p>
        </p:txBody>
      </p:sp>
    </p:spTree>
    <p:extLst>
      <p:ext uri="{BB962C8B-B14F-4D97-AF65-F5344CB8AC3E}">
        <p14:creationId xmlns:p14="http://schemas.microsoft.com/office/powerpoint/2010/main" val="288284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51DCD25C-1F7F-40DD-B925-64B26FA288EC}"/>
              </a:ext>
            </a:extLst>
          </p:cNvPr>
          <p:cNvSpPr txBox="1">
            <a:spLocks/>
          </p:cNvSpPr>
          <p:nvPr/>
        </p:nvSpPr>
        <p:spPr>
          <a:xfrm>
            <a:off x="1420439" y="471497"/>
            <a:ext cx="6968818" cy="5896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HOW TO OVERCOME TOXIC POSITIVITY</a:t>
            </a:r>
          </a:p>
        </p:txBody>
      </p:sp>
      <p:sp>
        <p:nvSpPr>
          <p:cNvPr id="3" name="Google Shape;413;p42">
            <a:extLst>
              <a:ext uri="{FF2B5EF4-FFF2-40B4-BE49-F238E27FC236}">
                <a16:creationId xmlns:a16="http://schemas.microsoft.com/office/drawing/2014/main" id="{C815EEEA-61DB-47C5-A7F1-19D3A705EF00}"/>
              </a:ext>
            </a:extLst>
          </p:cNvPr>
          <p:cNvSpPr/>
          <p:nvPr/>
        </p:nvSpPr>
        <p:spPr>
          <a:xfrm>
            <a:off x="1653049" y="1176324"/>
            <a:ext cx="3950019" cy="17305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DON’T BE AN EXPERT</a:t>
            </a:r>
            <a:r>
              <a:rPr lang="en-CA" sz="1200" b="1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endParaRPr sz="1200" b="1"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People aren’t always looking for opinions or advice. </a:t>
            </a:r>
            <a:r>
              <a:rPr lang="en-CA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S</a:t>
            </a:r>
            <a:r>
              <a:rPr lang="en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ometimes it’s best just                   to listen.</a:t>
            </a:r>
            <a:endParaRPr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414;p42">
            <a:extLst>
              <a:ext uri="{FF2B5EF4-FFF2-40B4-BE49-F238E27FC236}">
                <a16:creationId xmlns:a16="http://schemas.microsoft.com/office/drawing/2014/main" id="{45E86DD5-B9A4-4E9E-85E8-2FEC94E81240}"/>
              </a:ext>
            </a:extLst>
          </p:cNvPr>
          <p:cNvSpPr/>
          <p:nvPr/>
        </p:nvSpPr>
        <p:spPr>
          <a:xfrm>
            <a:off x="4639388" y="1176324"/>
            <a:ext cx="3950019" cy="17305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 b="1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PAUSE</a:t>
            </a:r>
            <a:endParaRPr sz="1200" b="1"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95250" lvl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T</a:t>
            </a:r>
            <a:r>
              <a:rPr lang="en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hink before you speak. </a:t>
            </a:r>
            <a:r>
              <a:rPr lang="en-CA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S</a:t>
            </a:r>
            <a:r>
              <a:rPr lang="en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top the optimistic autopilot and fully understand the situation before responding.</a:t>
            </a:r>
            <a:endParaRPr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415;p42">
            <a:extLst>
              <a:ext uri="{FF2B5EF4-FFF2-40B4-BE49-F238E27FC236}">
                <a16:creationId xmlns:a16="http://schemas.microsoft.com/office/drawing/2014/main" id="{1731D433-5B01-4912-ADAC-4684764B9A2D}"/>
              </a:ext>
            </a:extLst>
          </p:cNvPr>
          <p:cNvSpPr/>
          <p:nvPr/>
        </p:nvSpPr>
        <p:spPr>
          <a:xfrm>
            <a:off x="1653049" y="2570479"/>
            <a:ext cx="3950019" cy="17305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>
                <a:tab pos="1790700" algn="l"/>
              </a:tabLst>
            </a:pPr>
            <a:r>
              <a:rPr lang="en-CA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Studies show those                who have meaning in              their lives are happier            and healthier. </a:t>
            </a:r>
            <a:endParaRPr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FOCUS ON MEANING</a:t>
            </a:r>
            <a:endParaRPr sz="1200"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416;p42">
            <a:extLst>
              <a:ext uri="{FF2B5EF4-FFF2-40B4-BE49-F238E27FC236}">
                <a16:creationId xmlns:a16="http://schemas.microsoft.com/office/drawing/2014/main" id="{D1D2F7D3-6156-48E0-A399-60838E10EB8A}"/>
              </a:ext>
            </a:extLst>
          </p:cNvPr>
          <p:cNvSpPr/>
          <p:nvPr/>
        </p:nvSpPr>
        <p:spPr>
          <a:xfrm>
            <a:off x="4639388" y="2570479"/>
            <a:ext cx="3950019" cy="1730587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26670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Social media is a main source of toxic positivity. </a:t>
            </a:r>
            <a:endParaRPr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b="1" dirty="0">
                <a:solidFill>
                  <a:srgbClr val="666666"/>
                </a:solidFill>
                <a:latin typeface="+mj-lt"/>
                <a:ea typeface="Montserrat"/>
                <a:cs typeface="Montserrat"/>
                <a:sym typeface="Montserrat"/>
              </a:rPr>
              <a:t>DO A DIGITAL DETOX</a:t>
            </a:r>
            <a:endParaRPr sz="1200" dirty="0">
              <a:solidFill>
                <a:srgbClr val="666666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417;p42">
            <a:extLst>
              <a:ext uri="{FF2B5EF4-FFF2-40B4-BE49-F238E27FC236}">
                <a16:creationId xmlns:a16="http://schemas.microsoft.com/office/drawing/2014/main" id="{398A1E8A-2B77-4FE1-A5D3-08D530A3BF07}"/>
              </a:ext>
            </a:extLst>
          </p:cNvPr>
          <p:cNvSpPr/>
          <p:nvPr/>
        </p:nvSpPr>
        <p:spPr>
          <a:xfrm>
            <a:off x="3553821" y="1473621"/>
            <a:ext cx="2639682" cy="2639682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3CA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A0D1"/>
              </a:solidFill>
              <a:latin typeface="+mj-lt"/>
            </a:endParaRPr>
          </a:p>
        </p:txBody>
      </p:sp>
      <p:sp>
        <p:nvSpPr>
          <p:cNvPr id="8" name="Google Shape;418;p42">
            <a:extLst>
              <a:ext uri="{FF2B5EF4-FFF2-40B4-BE49-F238E27FC236}">
                <a16:creationId xmlns:a16="http://schemas.microsoft.com/office/drawing/2014/main" id="{070567A0-158B-4368-BBA1-7399F46AE215}"/>
              </a:ext>
            </a:extLst>
          </p:cNvPr>
          <p:cNvSpPr/>
          <p:nvPr/>
        </p:nvSpPr>
        <p:spPr>
          <a:xfrm rot="5400000">
            <a:off x="3691875" y="1473621"/>
            <a:ext cx="2639682" cy="2639682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9" name="Google Shape;419;p42">
            <a:extLst>
              <a:ext uri="{FF2B5EF4-FFF2-40B4-BE49-F238E27FC236}">
                <a16:creationId xmlns:a16="http://schemas.microsoft.com/office/drawing/2014/main" id="{F93BDAD5-3B8E-40EA-83EB-9B0772AECA70}"/>
              </a:ext>
            </a:extLst>
          </p:cNvPr>
          <p:cNvSpPr/>
          <p:nvPr/>
        </p:nvSpPr>
        <p:spPr>
          <a:xfrm rot="10800000">
            <a:off x="3691875" y="1612758"/>
            <a:ext cx="2639682" cy="2639682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FF6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10" name="Google Shape;420;p42">
            <a:extLst>
              <a:ext uri="{FF2B5EF4-FFF2-40B4-BE49-F238E27FC236}">
                <a16:creationId xmlns:a16="http://schemas.microsoft.com/office/drawing/2014/main" id="{CBEF629B-854B-4CDE-BD59-0E5BED54A631}"/>
              </a:ext>
            </a:extLst>
          </p:cNvPr>
          <p:cNvSpPr/>
          <p:nvPr/>
        </p:nvSpPr>
        <p:spPr>
          <a:xfrm rot="-5400000">
            <a:off x="3553821" y="1612758"/>
            <a:ext cx="2639682" cy="2639682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9C5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11" name="Google Shape;421;p42">
            <a:extLst>
              <a:ext uri="{FF2B5EF4-FFF2-40B4-BE49-F238E27FC236}">
                <a16:creationId xmlns:a16="http://schemas.microsoft.com/office/drawing/2014/main" id="{17BE72D8-A3AE-4FCD-BFE0-ADFCF39DC233}"/>
              </a:ext>
            </a:extLst>
          </p:cNvPr>
          <p:cNvSpPr/>
          <p:nvPr/>
        </p:nvSpPr>
        <p:spPr>
          <a:xfrm>
            <a:off x="4267200" y="2009768"/>
            <a:ext cx="275976" cy="4882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CA" b="1" i="0" dirty="0">
                <a:ln>
                  <a:noFill/>
                </a:ln>
                <a:solidFill>
                  <a:schemeClr val="lt1"/>
                </a:solidFill>
                <a:latin typeface="+mj-lt"/>
              </a:rPr>
              <a:t>1</a:t>
            </a:r>
            <a:endParaRPr b="1" i="0" dirty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sp>
        <p:nvSpPr>
          <p:cNvPr id="15" name="Google Shape;421;p42">
            <a:extLst>
              <a:ext uri="{FF2B5EF4-FFF2-40B4-BE49-F238E27FC236}">
                <a16:creationId xmlns:a16="http://schemas.microsoft.com/office/drawing/2014/main" id="{45F5AA37-CBBF-4A74-93DF-3DF30CF33F7F}"/>
              </a:ext>
            </a:extLst>
          </p:cNvPr>
          <p:cNvSpPr/>
          <p:nvPr/>
        </p:nvSpPr>
        <p:spPr>
          <a:xfrm>
            <a:off x="5294423" y="2009768"/>
            <a:ext cx="392531" cy="4882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CA" b="1" i="0" dirty="0">
                <a:ln>
                  <a:noFill/>
                </a:ln>
                <a:solidFill>
                  <a:schemeClr val="lt1"/>
                </a:solidFill>
                <a:latin typeface="+mj-lt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sp>
        <p:nvSpPr>
          <p:cNvPr id="16" name="Google Shape;421;p42">
            <a:extLst>
              <a:ext uri="{FF2B5EF4-FFF2-40B4-BE49-F238E27FC236}">
                <a16:creationId xmlns:a16="http://schemas.microsoft.com/office/drawing/2014/main" id="{263400D2-71A7-4E5E-8246-B94C1AFCE348}"/>
              </a:ext>
            </a:extLst>
          </p:cNvPr>
          <p:cNvSpPr/>
          <p:nvPr/>
        </p:nvSpPr>
        <p:spPr>
          <a:xfrm>
            <a:off x="4264080" y="3128266"/>
            <a:ext cx="436788" cy="4882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CA" b="1" i="0" dirty="0">
                <a:ln>
                  <a:noFill/>
                </a:ln>
                <a:solidFill>
                  <a:schemeClr val="lt1"/>
                </a:solidFill>
                <a:latin typeface="+mj-lt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sp>
        <p:nvSpPr>
          <p:cNvPr id="17" name="Google Shape;421;p42">
            <a:extLst>
              <a:ext uri="{FF2B5EF4-FFF2-40B4-BE49-F238E27FC236}">
                <a16:creationId xmlns:a16="http://schemas.microsoft.com/office/drawing/2014/main" id="{FB2A0B69-EA7D-41FD-BA29-42F9DDEE6F0F}"/>
              </a:ext>
            </a:extLst>
          </p:cNvPr>
          <p:cNvSpPr/>
          <p:nvPr/>
        </p:nvSpPr>
        <p:spPr>
          <a:xfrm>
            <a:off x="5291303" y="3128266"/>
            <a:ext cx="392531" cy="4882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CA" b="1" i="0" dirty="0">
                <a:ln>
                  <a:noFill/>
                </a:ln>
                <a:solidFill>
                  <a:schemeClr val="lt1"/>
                </a:solidFill>
                <a:latin typeface="+mj-lt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88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D8AB31-DA3E-41C4-8B3F-0D625805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57" y="815944"/>
            <a:ext cx="3003197" cy="404341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965AA9C-8F1B-44D5-94A6-500B78B3C434}"/>
              </a:ext>
            </a:extLst>
          </p:cNvPr>
          <p:cNvGrpSpPr/>
          <p:nvPr/>
        </p:nvGrpSpPr>
        <p:grpSpPr>
          <a:xfrm>
            <a:off x="2410851" y="683395"/>
            <a:ext cx="1951364" cy="1890083"/>
            <a:chOff x="2439879" y="1061156"/>
            <a:chExt cx="1951364" cy="18900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3E47B6-7020-4D9D-9097-AD91D72D8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13580" r="59658" b="83650"/>
            <a:stretch/>
          </p:blipFill>
          <p:spPr>
            <a:xfrm>
              <a:off x="2439879" y="1061156"/>
              <a:ext cx="1951364" cy="262281"/>
            </a:xfrm>
            <a:prstGeom prst="rect">
              <a:avLst/>
            </a:prstGeom>
          </p:spPr>
        </p:pic>
        <p:sp>
          <p:nvSpPr>
            <p:cNvPr id="13" name="Google Shape;622;p48">
              <a:extLst>
                <a:ext uri="{FF2B5EF4-FFF2-40B4-BE49-F238E27FC236}">
                  <a16:creationId xmlns:a16="http://schemas.microsoft.com/office/drawing/2014/main" id="{4D29E081-CDB3-4689-8909-71E21A65F455}"/>
                </a:ext>
              </a:extLst>
            </p:cNvPr>
            <p:cNvSpPr/>
            <p:nvPr/>
          </p:nvSpPr>
          <p:spPr>
            <a:xfrm>
              <a:off x="2604433" y="1456468"/>
              <a:ext cx="1485766" cy="1494771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BF8D76-1B9A-4C0A-B014-04BD1A6EF863}"/>
              </a:ext>
            </a:extLst>
          </p:cNvPr>
          <p:cNvGrpSpPr/>
          <p:nvPr/>
        </p:nvGrpSpPr>
        <p:grpSpPr>
          <a:xfrm>
            <a:off x="1293397" y="2837649"/>
            <a:ext cx="4050156" cy="1809008"/>
            <a:chOff x="1322425" y="3215410"/>
            <a:chExt cx="4050156" cy="18090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799A56-E707-49CD-A661-0A632EB97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50763" r="22086" b="83650"/>
            <a:stretch/>
          </p:blipFill>
          <p:spPr>
            <a:xfrm>
              <a:off x="2425700" y="3215410"/>
              <a:ext cx="1979722" cy="26228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E77E66-4A2D-4CA5-9D93-6683D2648EC8}"/>
                </a:ext>
              </a:extLst>
            </p:cNvPr>
            <p:cNvGrpSpPr/>
            <p:nvPr/>
          </p:nvGrpSpPr>
          <p:grpSpPr>
            <a:xfrm>
              <a:off x="2604433" y="3502262"/>
              <a:ext cx="1508466" cy="1522156"/>
              <a:chOff x="-1908485" y="2281190"/>
              <a:chExt cx="1744631" cy="1760464"/>
            </a:xfrm>
          </p:grpSpPr>
          <p:sp>
            <p:nvSpPr>
              <p:cNvPr id="14" name="Google Shape;645;p48">
                <a:extLst>
                  <a:ext uri="{FF2B5EF4-FFF2-40B4-BE49-F238E27FC236}">
                    <a16:creationId xmlns:a16="http://schemas.microsoft.com/office/drawing/2014/main" id="{42A55079-5917-4BA6-9256-674F92099B59}"/>
                  </a:ext>
                </a:extLst>
              </p:cNvPr>
              <p:cNvSpPr/>
              <p:nvPr/>
            </p:nvSpPr>
            <p:spPr>
              <a:xfrm>
                <a:off x="-1908485" y="2281190"/>
                <a:ext cx="1744631" cy="1760464"/>
              </a:xfrm>
              <a:custGeom>
                <a:avLst/>
                <a:gdLst/>
                <a:ahLst/>
                <a:cxnLst/>
                <a:rect l="l" t="t" r="r" b="b"/>
                <a:pathLst>
                  <a:path w="16084" h="16230" extrusionOk="0">
                    <a:moveTo>
                      <a:pt x="9538" y="1095"/>
                    </a:moveTo>
                    <a:lnTo>
                      <a:pt x="9441" y="1120"/>
                    </a:lnTo>
                    <a:lnTo>
                      <a:pt x="9344" y="1144"/>
                    </a:lnTo>
                    <a:lnTo>
                      <a:pt x="9246" y="1217"/>
                    </a:lnTo>
                    <a:lnTo>
                      <a:pt x="9198" y="1290"/>
                    </a:lnTo>
                    <a:lnTo>
                      <a:pt x="9149" y="1412"/>
                    </a:lnTo>
                    <a:lnTo>
                      <a:pt x="9149" y="1509"/>
                    </a:lnTo>
                    <a:lnTo>
                      <a:pt x="9149" y="1606"/>
                    </a:lnTo>
                    <a:lnTo>
                      <a:pt x="9198" y="1704"/>
                    </a:lnTo>
                    <a:lnTo>
                      <a:pt x="9246" y="1801"/>
                    </a:lnTo>
                    <a:lnTo>
                      <a:pt x="9344" y="1850"/>
                    </a:lnTo>
                    <a:lnTo>
                      <a:pt x="9441" y="1898"/>
                    </a:lnTo>
                    <a:lnTo>
                      <a:pt x="9514" y="1923"/>
                    </a:lnTo>
                    <a:lnTo>
                      <a:pt x="9563" y="1923"/>
                    </a:lnTo>
                    <a:lnTo>
                      <a:pt x="9709" y="1898"/>
                    </a:lnTo>
                    <a:lnTo>
                      <a:pt x="9830" y="1825"/>
                    </a:lnTo>
                    <a:lnTo>
                      <a:pt x="9903" y="1704"/>
                    </a:lnTo>
                    <a:lnTo>
                      <a:pt x="9952" y="1606"/>
                    </a:lnTo>
                    <a:lnTo>
                      <a:pt x="9976" y="1485"/>
                    </a:lnTo>
                    <a:lnTo>
                      <a:pt x="9952" y="1363"/>
                    </a:lnTo>
                    <a:lnTo>
                      <a:pt x="9879" y="1266"/>
                    </a:lnTo>
                    <a:lnTo>
                      <a:pt x="9782" y="1168"/>
                    </a:lnTo>
                    <a:lnTo>
                      <a:pt x="9660" y="1120"/>
                    </a:lnTo>
                    <a:lnTo>
                      <a:pt x="9538" y="1095"/>
                    </a:lnTo>
                    <a:close/>
                    <a:moveTo>
                      <a:pt x="10804" y="1582"/>
                    </a:moveTo>
                    <a:lnTo>
                      <a:pt x="10731" y="1606"/>
                    </a:lnTo>
                    <a:lnTo>
                      <a:pt x="10658" y="1631"/>
                    </a:lnTo>
                    <a:lnTo>
                      <a:pt x="10585" y="1655"/>
                    </a:lnTo>
                    <a:lnTo>
                      <a:pt x="10512" y="1704"/>
                    </a:lnTo>
                    <a:lnTo>
                      <a:pt x="10463" y="1777"/>
                    </a:lnTo>
                    <a:lnTo>
                      <a:pt x="10439" y="1850"/>
                    </a:lnTo>
                    <a:lnTo>
                      <a:pt x="10414" y="1923"/>
                    </a:lnTo>
                    <a:lnTo>
                      <a:pt x="10390" y="1996"/>
                    </a:lnTo>
                    <a:lnTo>
                      <a:pt x="10414" y="2069"/>
                    </a:lnTo>
                    <a:lnTo>
                      <a:pt x="10439" y="2142"/>
                    </a:lnTo>
                    <a:lnTo>
                      <a:pt x="10463" y="2215"/>
                    </a:lnTo>
                    <a:lnTo>
                      <a:pt x="10512" y="2288"/>
                    </a:lnTo>
                    <a:lnTo>
                      <a:pt x="10585" y="2336"/>
                    </a:lnTo>
                    <a:lnTo>
                      <a:pt x="10658" y="2361"/>
                    </a:lnTo>
                    <a:lnTo>
                      <a:pt x="10731" y="2385"/>
                    </a:lnTo>
                    <a:lnTo>
                      <a:pt x="10804" y="2409"/>
                    </a:lnTo>
                    <a:lnTo>
                      <a:pt x="10877" y="2385"/>
                    </a:lnTo>
                    <a:lnTo>
                      <a:pt x="10950" y="2361"/>
                    </a:lnTo>
                    <a:lnTo>
                      <a:pt x="11023" y="2336"/>
                    </a:lnTo>
                    <a:lnTo>
                      <a:pt x="11096" y="2288"/>
                    </a:lnTo>
                    <a:lnTo>
                      <a:pt x="11144" y="2215"/>
                    </a:lnTo>
                    <a:lnTo>
                      <a:pt x="11169" y="2142"/>
                    </a:lnTo>
                    <a:lnTo>
                      <a:pt x="11193" y="2069"/>
                    </a:lnTo>
                    <a:lnTo>
                      <a:pt x="11217" y="1996"/>
                    </a:lnTo>
                    <a:lnTo>
                      <a:pt x="11193" y="1923"/>
                    </a:lnTo>
                    <a:lnTo>
                      <a:pt x="11169" y="1850"/>
                    </a:lnTo>
                    <a:lnTo>
                      <a:pt x="11144" y="1777"/>
                    </a:lnTo>
                    <a:lnTo>
                      <a:pt x="11096" y="1704"/>
                    </a:lnTo>
                    <a:lnTo>
                      <a:pt x="11023" y="1655"/>
                    </a:lnTo>
                    <a:lnTo>
                      <a:pt x="10950" y="1631"/>
                    </a:lnTo>
                    <a:lnTo>
                      <a:pt x="10877" y="1606"/>
                    </a:lnTo>
                    <a:lnTo>
                      <a:pt x="10804" y="1582"/>
                    </a:lnTo>
                    <a:close/>
                    <a:moveTo>
                      <a:pt x="11899" y="2166"/>
                    </a:moveTo>
                    <a:lnTo>
                      <a:pt x="11826" y="2190"/>
                    </a:lnTo>
                    <a:lnTo>
                      <a:pt x="11728" y="2215"/>
                    </a:lnTo>
                    <a:lnTo>
                      <a:pt x="11655" y="2239"/>
                    </a:lnTo>
                    <a:lnTo>
                      <a:pt x="11607" y="2288"/>
                    </a:lnTo>
                    <a:lnTo>
                      <a:pt x="11558" y="2361"/>
                    </a:lnTo>
                    <a:lnTo>
                      <a:pt x="11534" y="2434"/>
                    </a:lnTo>
                    <a:lnTo>
                      <a:pt x="11509" y="2580"/>
                    </a:lnTo>
                    <a:lnTo>
                      <a:pt x="11534" y="2726"/>
                    </a:lnTo>
                    <a:lnTo>
                      <a:pt x="11558" y="2799"/>
                    </a:lnTo>
                    <a:lnTo>
                      <a:pt x="11607" y="2872"/>
                    </a:lnTo>
                    <a:lnTo>
                      <a:pt x="11655" y="2920"/>
                    </a:lnTo>
                    <a:lnTo>
                      <a:pt x="11728" y="2945"/>
                    </a:lnTo>
                    <a:lnTo>
                      <a:pt x="11826" y="2969"/>
                    </a:lnTo>
                    <a:lnTo>
                      <a:pt x="11899" y="2993"/>
                    </a:lnTo>
                    <a:lnTo>
                      <a:pt x="11996" y="2969"/>
                    </a:lnTo>
                    <a:lnTo>
                      <a:pt x="12069" y="2945"/>
                    </a:lnTo>
                    <a:lnTo>
                      <a:pt x="12142" y="2920"/>
                    </a:lnTo>
                    <a:lnTo>
                      <a:pt x="12215" y="2872"/>
                    </a:lnTo>
                    <a:lnTo>
                      <a:pt x="12239" y="2799"/>
                    </a:lnTo>
                    <a:lnTo>
                      <a:pt x="12288" y="2726"/>
                    </a:lnTo>
                    <a:lnTo>
                      <a:pt x="12312" y="2580"/>
                    </a:lnTo>
                    <a:lnTo>
                      <a:pt x="12288" y="2434"/>
                    </a:lnTo>
                    <a:lnTo>
                      <a:pt x="12239" y="2361"/>
                    </a:lnTo>
                    <a:lnTo>
                      <a:pt x="12215" y="2288"/>
                    </a:lnTo>
                    <a:lnTo>
                      <a:pt x="12142" y="2239"/>
                    </a:lnTo>
                    <a:lnTo>
                      <a:pt x="12069" y="2215"/>
                    </a:lnTo>
                    <a:lnTo>
                      <a:pt x="11996" y="2190"/>
                    </a:lnTo>
                    <a:lnTo>
                      <a:pt x="11899" y="2166"/>
                    </a:lnTo>
                    <a:close/>
                    <a:moveTo>
                      <a:pt x="9757" y="2409"/>
                    </a:moveTo>
                    <a:lnTo>
                      <a:pt x="9660" y="2434"/>
                    </a:lnTo>
                    <a:lnTo>
                      <a:pt x="9563" y="2458"/>
                    </a:lnTo>
                    <a:lnTo>
                      <a:pt x="9490" y="2507"/>
                    </a:lnTo>
                    <a:lnTo>
                      <a:pt x="9417" y="2580"/>
                    </a:lnTo>
                    <a:lnTo>
                      <a:pt x="9368" y="2653"/>
                    </a:lnTo>
                    <a:lnTo>
                      <a:pt x="9344" y="2750"/>
                    </a:lnTo>
                    <a:lnTo>
                      <a:pt x="9319" y="2847"/>
                    </a:lnTo>
                    <a:lnTo>
                      <a:pt x="9344" y="2945"/>
                    </a:lnTo>
                    <a:lnTo>
                      <a:pt x="9392" y="3042"/>
                    </a:lnTo>
                    <a:lnTo>
                      <a:pt x="9465" y="3139"/>
                    </a:lnTo>
                    <a:lnTo>
                      <a:pt x="9538" y="3188"/>
                    </a:lnTo>
                    <a:lnTo>
                      <a:pt x="9636" y="3237"/>
                    </a:lnTo>
                    <a:lnTo>
                      <a:pt x="9757" y="3261"/>
                    </a:lnTo>
                    <a:lnTo>
                      <a:pt x="9855" y="3237"/>
                    </a:lnTo>
                    <a:lnTo>
                      <a:pt x="9976" y="3188"/>
                    </a:lnTo>
                    <a:lnTo>
                      <a:pt x="10049" y="3139"/>
                    </a:lnTo>
                    <a:lnTo>
                      <a:pt x="10074" y="3115"/>
                    </a:lnTo>
                    <a:lnTo>
                      <a:pt x="10122" y="3066"/>
                    </a:lnTo>
                    <a:lnTo>
                      <a:pt x="10171" y="2969"/>
                    </a:lnTo>
                    <a:lnTo>
                      <a:pt x="10220" y="2847"/>
                    </a:lnTo>
                    <a:lnTo>
                      <a:pt x="10220" y="2774"/>
                    </a:lnTo>
                    <a:lnTo>
                      <a:pt x="10220" y="2701"/>
                    </a:lnTo>
                    <a:lnTo>
                      <a:pt x="10171" y="2628"/>
                    </a:lnTo>
                    <a:lnTo>
                      <a:pt x="10147" y="2555"/>
                    </a:lnTo>
                    <a:lnTo>
                      <a:pt x="10074" y="2507"/>
                    </a:lnTo>
                    <a:lnTo>
                      <a:pt x="10001" y="2458"/>
                    </a:lnTo>
                    <a:lnTo>
                      <a:pt x="9879" y="2434"/>
                    </a:lnTo>
                    <a:lnTo>
                      <a:pt x="9757" y="2409"/>
                    </a:lnTo>
                    <a:close/>
                    <a:moveTo>
                      <a:pt x="10950" y="2750"/>
                    </a:moveTo>
                    <a:lnTo>
                      <a:pt x="10877" y="2774"/>
                    </a:lnTo>
                    <a:lnTo>
                      <a:pt x="10804" y="2823"/>
                    </a:lnTo>
                    <a:lnTo>
                      <a:pt x="10755" y="2872"/>
                    </a:lnTo>
                    <a:lnTo>
                      <a:pt x="10706" y="2920"/>
                    </a:lnTo>
                    <a:lnTo>
                      <a:pt x="10658" y="2993"/>
                    </a:lnTo>
                    <a:lnTo>
                      <a:pt x="10633" y="3066"/>
                    </a:lnTo>
                    <a:lnTo>
                      <a:pt x="10633" y="3139"/>
                    </a:lnTo>
                    <a:lnTo>
                      <a:pt x="10633" y="3212"/>
                    </a:lnTo>
                    <a:lnTo>
                      <a:pt x="10658" y="3285"/>
                    </a:lnTo>
                    <a:lnTo>
                      <a:pt x="10706" y="3358"/>
                    </a:lnTo>
                    <a:lnTo>
                      <a:pt x="10755" y="3407"/>
                    </a:lnTo>
                    <a:lnTo>
                      <a:pt x="10804" y="3456"/>
                    </a:lnTo>
                    <a:lnTo>
                      <a:pt x="10877" y="3504"/>
                    </a:lnTo>
                    <a:lnTo>
                      <a:pt x="10950" y="3529"/>
                    </a:lnTo>
                    <a:lnTo>
                      <a:pt x="11120" y="3529"/>
                    </a:lnTo>
                    <a:lnTo>
                      <a:pt x="11193" y="3504"/>
                    </a:lnTo>
                    <a:lnTo>
                      <a:pt x="11242" y="3456"/>
                    </a:lnTo>
                    <a:lnTo>
                      <a:pt x="11315" y="3407"/>
                    </a:lnTo>
                    <a:lnTo>
                      <a:pt x="11363" y="3358"/>
                    </a:lnTo>
                    <a:lnTo>
                      <a:pt x="11388" y="3285"/>
                    </a:lnTo>
                    <a:lnTo>
                      <a:pt x="11412" y="3212"/>
                    </a:lnTo>
                    <a:lnTo>
                      <a:pt x="11436" y="3139"/>
                    </a:lnTo>
                    <a:lnTo>
                      <a:pt x="11412" y="3066"/>
                    </a:lnTo>
                    <a:lnTo>
                      <a:pt x="11388" y="2993"/>
                    </a:lnTo>
                    <a:lnTo>
                      <a:pt x="11363" y="2920"/>
                    </a:lnTo>
                    <a:lnTo>
                      <a:pt x="11315" y="2872"/>
                    </a:lnTo>
                    <a:lnTo>
                      <a:pt x="11242" y="2823"/>
                    </a:lnTo>
                    <a:lnTo>
                      <a:pt x="11193" y="2774"/>
                    </a:lnTo>
                    <a:lnTo>
                      <a:pt x="11120" y="2750"/>
                    </a:lnTo>
                    <a:close/>
                    <a:moveTo>
                      <a:pt x="9855" y="3626"/>
                    </a:moveTo>
                    <a:lnTo>
                      <a:pt x="9757" y="3650"/>
                    </a:lnTo>
                    <a:lnTo>
                      <a:pt x="9709" y="3699"/>
                    </a:lnTo>
                    <a:lnTo>
                      <a:pt x="9636" y="3748"/>
                    </a:lnTo>
                    <a:lnTo>
                      <a:pt x="9587" y="3796"/>
                    </a:lnTo>
                    <a:lnTo>
                      <a:pt x="9563" y="3869"/>
                    </a:lnTo>
                    <a:lnTo>
                      <a:pt x="9538" y="3942"/>
                    </a:lnTo>
                    <a:lnTo>
                      <a:pt x="9514" y="4040"/>
                    </a:lnTo>
                    <a:lnTo>
                      <a:pt x="9538" y="4113"/>
                    </a:lnTo>
                    <a:lnTo>
                      <a:pt x="9563" y="4186"/>
                    </a:lnTo>
                    <a:lnTo>
                      <a:pt x="9587" y="4259"/>
                    </a:lnTo>
                    <a:lnTo>
                      <a:pt x="9636" y="4307"/>
                    </a:lnTo>
                    <a:lnTo>
                      <a:pt x="9709" y="4356"/>
                    </a:lnTo>
                    <a:lnTo>
                      <a:pt x="9757" y="4405"/>
                    </a:lnTo>
                    <a:lnTo>
                      <a:pt x="9855" y="4429"/>
                    </a:lnTo>
                    <a:lnTo>
                      <a:pt x="10001" y="4429"/>
                    </a:lnTo>
                    <a:lnTo>
                      <a:pt x="10074" y="4405"/>
                    </a:lnTo>
                    <a:lnTo>
                      <a:pt x="10147" y="4356"/>
                    </a:lnTo>
                    <a:lnTo>
                      <a:pt x="10220" y="4307"/>
                    </a:lnTo>
                    <a:lnTo>
                      <a:pt x="10268" y="4259"/>
                    </a:lnTo>
                    <a:lnTo>
                      <a:pt x="10293" y="4186"/>
                    </a:lnTo>
                    <a:lnTo>
                      <a:pt x="10317" y="4113"/>
                    </a:lnTo>
                    <a:lnTo>
                      <a:pt x="10341" y="4040"/>
                    </a:lnTo>
                    <a:lnTo>
                      <a:pt x="10317" y="3942"/>
                    </a:lnTo>
                    <a:lnTo>
                      <a:pt x="10293" y="3869"/>
                    </a:lnTo>
                    <a:lnTo>
                      <a:pt x="10268" y="3796"/>
                    </a:lnTo>
                    <a:lnTo>
                      <a:pt x="10220" y="3748"/>
                    </a:lnTo>
                    <a:lnTo>
                      <a:pt x="10147" y="3699"/>
                    </a:lnTo>
                    <a:lnTo>
                      <a:pt x="10074" y="3650"/>
                    </a:lnTo>
                    <a:lnTo>
                      <a:pt x="10001" y="3626"/>
                    </a:lnTo>
                    <a:close/>
                    <a:moveTo>
                      <a:pt x="8784" y="341"/>
                    </a:moveTo>
                    <a:lnTo>
                      <a:pt x="8881" y="390"/>
                    </a:lnTo>
                    <a:lnTo>
                      <a:pt x="9003" y="414"/>
                    </a:lnTo>
                    <a:lnTo>
                      <a:pt x="9271" y="438"/>
                    </a:lnTo>
                    <a:lnTo>
                      <a:pt x="9538" y="463"/>
                    </a:lnTo>
                    <a:lnTo>
                      <a:pt x="9782" y="511"/>
                    </a:lnTo>
                    <a:lnTo>
                      <a:pt x="10171" y="584"/>
                    </a:lnTo>
                    <a:lnTo>
                      <a:pt x="10512" y="706"/>
                    </a:lnTo>
                    <a:lnTo>
                      <a:pt x="10877" y="852"/>
                    </a:lnTo>
                    <a:lnTo>
                      <a:pt x="11217" y="1022"/>
                    </a:lnTo>
                    <a:lnTo>
                      <a:pt x="11582" y="1217"/>
                    </a:lnTo>
                    <a:lnTo>
                      <a:pt x="11899" y="1460"/>
                    </a:lnTo>
                    <a:lnTo>
                      <a:pt x="12191" y="1704"/>
                    </a:lnTo>
                    <a:lnTo>
                      <a:pt x="12483" y="1971"/>
                    </a:lnTo>
                    <a:lnTo>
                      <a:pt x="12726" y="2263"/>
                    </a:lnTo>
                    <a:lnTo>
                      <a:pt x="12994" y="2555"/>
                    </a:lnTo>
                    <a:lnTo>
                      <a:pt x="13480" y="3188"/>
                    </a:lnTo>
                    <a:lnTo>
                      <a:pt x="13261" y="3358"/>
                    </a:lnTo>
                    <a:lnTo>
                      <a:pt x="13042" y="3529"/>
                    </a:lnTo>
                    <a:lnTo>
                      <a:pt x="12556" y="3821"/>
                    </a:lnTo>
                    <a:lnTo>
                      <a:pt x="12580" y="3723"/>
                    </a:lnTo>
                    <a:lnTo>
                      <a:pt x="12580" y="3626"/>
                    </a:lnTo>
                    <a:lnTo>
                      <a:pt x="12556" y="3553"/>
                    </a:lnTo>
                    <a:lnTo>
                      <a:pt x="12507" y="3480"/>
                    </a:lnTo>
                    <a:lnTo>
                      <a:pt x="12458" y="3431"/>
                    </a:lnTo>
                    <a:lnTo>
                      <a:pt x="12410" y="3383"/>
                    </a:lnTo>
                    <a:lnTo>
                      <a:pt x="12337" y="3334"/>
                    </a:lnTo>
                    <a:lnTo>
                      <a:pt x="12239" y="3310"/>
                    </a:lnTo>
                    <a:lnTo>
                      <a:pt x="12093" y="3310"/>
                    </a:lnTo>
                    <a:lnTo>
                      <a:pt x="11996" y="3334"/>
                    </a:lnTo>
                    <a:lnTo>
                      <a:pt x="11923" y="3383"/>
                    </a:lnTo>
                    <a:lnTo>
                      <a:pt x="11874" y="3431"/>
                    </a:lnTo>
                    <a:lnTo>
                      <a:pt x="11826" y="3480"/>
                    </a:lnTo>
                    <a:lnTo>
                      <a:pt x="11777" y="3553"/>
                    </a:lnTo>
                    <a:lnTo>
                      <a:pt x="11753" y="3626"/>
                    </a:lnTo>
                    <a:lnTo>
                      <a:pt x="11753" y="3723"/>
                    </a:lnTo>
                    <a:lnTo>
                      <a:pt x="11777" y="3845"/>
                    </a:lnTo>
                    <a:lnTo>
                      <a:pt x="11826" y="3967"/>
                    </a:lnTo>
                    <a:lnTo>
                      <a:pt x="11923" y="4064"/>
                    </a:lnTo>
                    <a:lnTo>
                      <a:pt x="12045" y="4113"/>
                    </a:lnTo>
                    <a:lnTo>
                      <a:pt x="11388" y="4453"/>
                    </a:lnTo>
                    <a:lnTo>
                      <a:pt x="11412" y="4380"/>
                    </a:lnTo>
                    <a:lnTo>
                      <a:pt x="11412" y="4283"/>
                    </a:lnTo>
                    <a:lnTo>
                      <a:pt x="11388" y="4210"/>
                    </a:lnTo>
                    <a:lnTo>
                      <a:pt x="11363" y="4137"/>
                    </a:lnTo>
                    <a:lnTo>
                      <a:pt x="11266" y="4040"/>
                    </a:lnTo>
                    <a:lnTo>
                      <a:pt x="11169" y="3967"/>
                    </a:lnTo>
                    <a:lnTo>
                      <a:pt x="11023" y="3942"/>
                    </a:lnTo>
                    <a:lnTo>
                      <a:pt x="10901" y="3942"/>
                    </a:lnTo>
                    <a:lnTo>
                      <a:pt x="10804" y="3991"/>
                    </a:lnTo>
                    <a:lnTo>
                      <a:pt x="10706" y="4040"/>
                    </a:lnTo>
                    <a:lnTo>
                      <a:pt x="10682" y="4088"/>
                    </a:lnTo>
                    <a:lnTo>
                      <a:pt x="10658" y="4113"/>
                    </a:lnTo>
                    <a:lnTo>
                      <a:pt x="10633" y="4161"/>
                    </a:lnTo>
                    <a:lnTo>
                      <a:pt x="10585" y="4259"/>
                    </a:lnTo>
                    <a:lnTo>
                      <a:pt x="10585" y="4332"/>
                    </a:lnTo>
                    <a:lnTo>
                      <a:pt x="10585" y="4405"/>
                    </a:lnTo>
                    <a:lnTo>
                      <a:pt x="10609" y="4526"/>
                    </a:lnTo>
                    <a:lnTo>
                      <a:pt x="10706" y="4623"/>
                    </a:lnTo>
                    <a:lnTo>
                      <a:pt x="10779" y="4696"/>
                    </a:lnTo>
                    <a:lnTo>
                      <a:pt x="10901" y="4745"/>
                    </a:lnTo>
                    <a:lnTo>
                      <a:pt x="10463" y="5037"/>
                    </a:lnTo>
                    <a:lnTo>
                      <a:pt x="10049" y="5329"/>
                    </a:lnTo>
                    <a:lnTo>
                      <a:pt x="10074" y="5207"/>
                    </a:lnTo>
                    <a:lnTo>
                      <a:pt x="10049" y="5110"/>
                    </a:lnTo>
                    <a:lnTo>
                      <a:pt x="10025" y="5013"/>
                    </a:lnTo>
                    <a:lnTo>
                      <a:pt x="9952" y="4915"/>
                    </a:lnTo>
                    <a:lnTo>
                      <a:pt x="9879" y="4867"/>
                    </a:lnTo>
                    <a:lnTo>
                      <a:pt x="9782" y="4818"/>
                    </a:lnTo>
                    <a:lnTo>
                      <a:pt x="9587" y="4818"/>
                    </a:lnTo>
                    <a:lnTo>
                      <a:pt x="9490" y="4842"/>
                    </a:lnTo>
                    <a:lnTo>
                      <a:pt x="9417" y="4891"/>
                    </a:lnTo>
                    <a:lnTo>
                      <a:pt x="9344" y="4964"/>
                    </a:lnTo>
                    <a:lnTo>
                      <a:pt x="9295" y="5037"/>
                    </a:lnTo>
                    <a:lnTo>
                      <a:pt x="9271" y="5110"/>
                    </a:lnTo>
                    <a:lnTo>
                      <a:pt x="9246" y="5207"/>
                    </a:lnTo>
                    <a:lnTo>
                      <a:pt x="9246" y="5232"/>
                    </a:lnTo>
                    <a:lnTo>
                      <a:pt x="9271" y="5378"/>
                    </a:lnTo>
                    <a:lnTo>
                      <a:pt x="9344" y="5475"/>
                    </a:lnTo>
                    <a:lnTo>
                      <a:pt x="9417" y="5572"/>
                    </a:lnTo>
                    <a:lnTo>
                      <a:pt x="9538" y="5621"/>
                    </a:lnTo>
                    <a:lnTo>
                      <a:pt x="9611" y="5645"/>
                    </a:lnTo>
                    <a:lnTo>
                      <a:pt x="9246" y="5864"/>
                    </a:lnTo>
                    <a:lnTo>
                      <a:pt x="8881" y="6059"/>
                    </a:lnTo>
                    <a:lnTo>
                      <a:pt x="8906" y="5791"/>
                    </a:lnTo>
                    <a:lnTo>
                      <a:pt x="8881" y="5524"/>
                    </a:lnTo>
                    <a:lnTo>
                      <a:pt x="8857" y="4988"/>
                    </a:lnTo>
                    <a:lnTo>
                      <a:pt x="8857" y="4721"/>
                    </a:lnTo>
                    <a:lnTo>
                      <a:pt x="8906" y="4721"/>
                    </a:lnTo>
                    <a:lnTo>
                      <a:pt x="8954" y="4696"/>
                    </a:lnTo>
                    <a:lnTo>
                      <a:pt x="9003" y="4648"/>
                    </a:lnTo>
                    <a:lnTo>
                      <a:pt x="9052" y="4599"/>
                    </a:lnTo>
                    <a:lnTo>
                      <a:pt x="9076" y="4502"/>
                    </a:lnTo>
                    <a:lnTo>
                      <a:pt x="9076" y="4405"/>
                    </a:lnTo>
                    <a:lnTo>
                      <a:pt x="9027" y="4332"/>
                    </a:lnTo>
                    <a:lnTo>
                      <a:pt x="8979" y="4283"/>
                    </a:lnTo>
                    <a:lnTo>
                      <a:pt x="8930" y="4234"/>
                    </a:lnTo>
                    <a:lnTo>
                      <a:pt x="8857" y="4234"/>
                    </a:lnTo>
                    <a:lnTo>
                      <a:pt x="8857" y="3748"/>
                    </a:lnTo>
                    <a:lnTo>
                      <a:pt x="8979" y="3748"/>
                    </a:lnTo>
                    <a:lnTo>
                      <a:pt x="9076" y="3699"/>
                    </a:lnTo>
                    <a:lnTo>
                      <a:pt x="9149" y="3626"/>
                    </a:lnTo>
                    <a:lnTo>
                      <a:pt x="9198" y="3529"/>
                    </a:lnTo>
                    <a:lnTo>
                      <a:pt x="9198" y="3431"/>
                    </a:lnTo>
                    <a:lnTo>
                      <a:pt x="9173" y="3334"/>
                    </a:lnTo>
                    <a:lnTo>
                      <a:pt x="9125" y="3237"/>
                    </a:lnTo>
                    <a:lnTo>
                      <a:pt x="9052" y="3188"/>
                    </a:lnTo>
                    <a:lnTo>
                      <a:pt x="8979" y="3139"/>
                    </a:lnTo>
                    <a:lnTo>
                      <a:pt x="8881" y="3139"/>
                    </a:lnTo>
                    <a:lnTo>
                      <a:pt x="8881" y="2726"/>
                    </a:lnTo>
                    <a:lnTo>
                      <a:pt x="8833" y="2288"/>
                    </a:lnTo>
                    <a:lnTo>
                      <a:pt x="8906" y="2312"/>
                    </a:lnTo>
                    <a:lnTo>
                      <a:pt x="8979" y="2312"/>
                    </a:lnTo>
                    <a:lnTo>
                      <a:pt x="9027" y="2288"/>
                    </a:lnTo>
                    <a:lnTo>
                      <a:pt x="9100" y="2263"/>
                    </a:lnTo>
                    <a:lnTo>
                      <a:pt x="9125" y="2190"/>
                    </a:lnTo>
                    <a:lnTo>
                      <a:pt x="9149" y="2117"/>
                    </a:lnTo>
                    <a:lnTo>
                      <a:pt x="9149" y="2044"/>
                    </a:lnTo>
                    <a:lnTo>
                      <a:pt x="9125" y="1971"/>
                    </a:lnTo>
                    <a:lnTo>
                      <a:pt x="9076" y="1923"/>
                    </a:lnTo>
                    <a:lnTo>
                      <a:pt x="9027" y="1874"/>
                    </a:lnTo>
                    <a:lnTo>
                      <a:pt x="8979" y="1850"/>
                    </a:lnTo>
                    <a:lnTo>
                      <a:pt x="8833" y="1850"/>
                    </a:lnTo>
                    <a:lnTo>
                      <a:pt x="8784" y="1874"/>
                    </a:lnTo>
                    <a:lnTo>
                      <a:pt x="8760" y="1655"/>
                    </a:lnTo>
                    <a:lnTo>
                      <a:pt x="8735" y="1314"/>
                    </a:lnTo>
                    <a:lnTo>
                      <a:pt x="8735" y="998"/>
                    </a:lnTo>
                    <a:lnTo>
                      <a:pt x="8784" y="341"/>
                    </a:lnTo>
                    <a:close/>
                    <a:moveTo>
                      <a:pt x="8638" y="0"/>
                    </a:moveTo>
                    <a:lnTo>
                      <a:pt x="8565" y="25"/>
                    </a:lnTo>
                    <a:lnTo>
                      <a:pt x="8516" y="73"/>
                    </a:lnTo>
                    <a:lnTo>
                      <a:pt x="8443" y="219"/>
                    </a:lnTo>
                    <a:lnTo>
                      <a:pt x="8395" y="365"/>
                    </a:lnTo>
                    <a:lnTo>
                      <a:pt x="8346" y="511"/>
                    </a:lnTo>
                    <a:lnTo>
                      <a:pt x="8346" y="682"/>
                    </a:lnTo>
                    <a:lnTo>
                      <a:pt x="8322" y="1022"/>
                    </a:lnTo>
                    <a:lnTo>
                      <a:pt x="8346" y="1339"/>
                    </a:lnTo>
                    <a:lnTo>
                      <a:pt x="8395" y="2117"/>
                    </a:lnTo>
                    <a:lnTo>
                      <a:pt x="8443" y="2896"/>
                    </a:lnTo>
                    <a:lnTo>
                      <a:pt x="8443" y="3334"/>
                    </a:lnTo>
                    <a:lnTo>
                      <a:pt x="8443" y="3772"/>
                    </a:lnTo>
                    <a:lnTo>
                      <a:pt x="8395" y="4648"/>
                    </a:lnTo>
                    <a:lnTo>
                      <a:pt x="8419" y="5475"/>
                    </a:lnTo>
                    <a:lnTo>
                      <a:pt x="8443" y="5889"/>
                    </a:lnTo>
                    <a:lnTo>
                      <a:pt x="8419" y="6302"/>
                    </a:lnTo>
                    <a:lnTo>
                      <a:pt x="8370" y="6400"/>
                    </a:lnTo>
                    <a:lnTo>
                      <a:pt x="8395" y="6473"/>
                    </a:lnTo>
                    <a:lnTo>
                      <a:pt x="8443" y="6546"/>
                    </a:lnTo>
                    <a:lnTo>
                      <a:pt x="8468" y="6570"/>
                    </a:lnTo>
                    <a:lnTo>
                      <a:pt x="8541" y="6570"/>
                    </a:lnTo>
                    <a:lnTo>
                      <a:pt x="8589" y="6594"/>
                    </a:lnTo>
                    <a:lnTo>
                      <a:pt x="8662" y="6594"/>
                    </a:lnTo>
                    <a:lnTo>
                      <a:pt x="8735" y="6570"/>
                    </a:lnTo>
                    <a:lnTo>
                      <a:pt x="8784" y="6521"/>
                    </a:lnTo>
                    <a:lnTo>
                      <a:pt x="8979" y="6473"/>
                    </a:lnTo>
                    <a:lnTo>
                      <a:pt x="9149" y="6424"/>
                    </a:lnTo>
                    <a:lnTo>
                      <a:pt x="9490" y="6254"/>
                    </a:lnTo>
                    <a:lnTo>
                      <a:pt x="9806" y="6059"/>
                    </a:lnTo>
                    <a:lnTo>
                      <a:pt x="10122" y="5840"/>
                    </a:lnTo>
                    <a:lnTo>
                      <a:pt x="10731" y="5378"/>
                    </a:lnTo>
                    <a:lnTo>
                      <a:pt x="11023" y="5159"/>
                    </a:lnTo>
                    <a:lnTo>
                      <a:pt x="11339" y="4964"/>
                    </a:lnTo>
                    <a:lnTo>
                      <a:pt x="11996" y="4599"/>
                    </a:lnTo>
                    <a:lnTo>
                      <a:pt x="12702" y="4234"/>
                    </a:lnTo>
                    <a:lnTo>
                      <a:pt x="13018" y="4040"/>
                    </a:lnTo>
                    <a:lnTo>
                      <a:pt x="13358" y="3821"/>
                    </a:lnTo>
                    <a:lnTo>
                      <a:pt x="13650" y="3577"/>
                    </a:lnTo>
                    <a:lnTo>
                      <a:pt x="13942" y="3310"/>
                    </a:lnTo>
                    <a:lnTo>
                      <a:pt x="13967" y="3261"/>
                    </a:lnTo>
                    <a:lnTo>
                      <a:pt x="13991" y="3188"/>
                    </a:lnTo>
                    <a:lnTo>
                      <a:pt x="13991" y="3139"/>
                    </a:lnTo>
                    <a:lnTo>
                      <a:pt x="13967" y="3091"/>
                    </a:lnTo>
                    <a:lnTo>
                      <a:pt x="13894" y="2993"/>
                    </a:lnTo>
                    <a:lnTo>
                      <a:pt x="13845" y="2969"/>
                    </a:lnTo>
                    <a:lnTo>
                      <a:pt x="13796" y="2945"/>
                    </a:lnTo>
                    <a:lnTo>
                      <a:pt x="13602" y="2604"/>
                    </a:lnTo>
                    <a:lnTo>
                      <a:pt x="13358" y="2288"/>
                    </a:lnTo>
                    <a:lnTo>
                      <a:pt x="13115" y="1996"/>
                    </a:lnTo>
                    <a:lnTo>
                      <a:pt x="12823" y="1704"/>
                    </a:lnTo>
                    <a:lnTo>
                      <a:pt x="12507" y="1436"/>
                    </a:lnTo>
                    <a:lnTo>
                      <a:pt x="12191" y="1168"/>
                    </a:lnTo>
                    <a:lnTo>
                      <a:pt x="11874" y="949"/>
                    </a:lnTo>
                    <a:lnTo>
                      <a:pt x="11558" y="755"/>
                    </a:lnTo>
                    <a:lnTo>
                      <a:pt x="11193" y="560"/>
                    </a:lnTo>
                    <a:lnTo>
                      <a:pt x="10804" y="390"/>
                    </a:lnTo>
                    <a:lnTo>
                      <a:pt x="10439" y="268"/>
                    </a:lnTo>
                    <a:lnTo>
                      <a:pt x="10025" y="146"/>
                    </a:lnTo>
                    <a:lnTo>
                      <a:pt x="9733" y="73"/>
                    </a:lnTo>
                    <a:lnTo>
                      <a:pt x="9392" y="25"/>
                    </a:lnTo>
                    <a:lnTo>
                      <a:pt x="9222" y="0"/>
                    </a:lnTo>
                    <a:lnTo>
                      <a:pt x="9052" y="0"/>
                    </a:lnTo>
                    <a:lnTo>
                      <a:pt x="8906" y="49"/>
                    </a:lnTo>
                    <a:lnTo>
                      <a:pt x="8760" y="98"/>
                    </a:lnTo>
                    <a:lnTo>
                      <a:pt x="8711" y="25"/>
                    </a:lnTo>
                    <a:lnTo>
                      <a:pt x="8638" y="0"/>
                    </a:lnTo>
                    <a:close/>
                    <a:moveTo>
                      <a:pt x="11169" y="6278"/>
                    </a:moveTo>
                    <a:lnTo>
                      <a:pt x="11144" y="6521"/>
                    </a:lnTo>
                    <a:lnTo>
                      <a:pt x="11144" y="6765"/>
                    </a:lnTo>
                    <a:lnTo>
                      <a:pt x="11144" y="7300"/>
                    </a:lnTo>
                    <a:lnTo>
                      <a:pt x="10147" y="7276"/>
                    </a:lnTo>
                    <a:lnTo>
                      <a:pt x="9855" y="7251"/>
                    </a:lnTo>
                    <a:lnTo>
                      <a:pt x="10195" y="7032"/>
                    </a:lnTo>
                    <a:lnTo>
                      <a:pt x="10536" y="6789"/>
                    </a:lnTo>
                    <a:lnTo>
                      <a:pt x="11169" y="6278"/>
                    </a:lnTo>
                    <a:close/>
                    <a:moveTo>
                      <a:pt x="11826" y="5767"/>
                    </a:moveTo>
                    <a:lnTo>
                      <a:pt x="11801" y="6010"/>
                    </a:lnTo>
                    <a:lnTo>
                      <a:pt x="11801" y="6229"/>
                    </a:lnTo>
                    <a:lnTo>
                      <a:pt x="11753" y="6765"/>
                    </a:lnTo>
                    <a:lnTo>
                      <a:pt x="11753" y="7057"/>
                    </a:lnTo>
                    <a:lnTo>
                      <a:pt x="11753" y="7324"/>
                    </a:lnTo>
                    <a:lnTo>
                      <a:pt x="11436" y="7324"/>
                    </a:lnTo>
                    <a:lnTo>
                      <a:pt x="11436" y="7081"/>
                    </a:lnTo>
                    <a:lnTo>
                      <a:pt x="11388" y="6838"/>
                    </a:lnTo>
                    <a:lnTo>
                      <a:pt x="11363" y="6497"/>
                    </a:lnTo>
                    <a:lnTo>
                      <a:pt x="11315" y="6327"/>
                    </a:lnTo>
                    <a:lnTo>
                      <a:pt x="11266" y="6181"/>
                    </a:lnTo>
                    <a:lnTo>
                      <a:pt x="11461" y="6035"/>
                    </a:lnTo>
                    <a:lnTo>
                      <a:pt x="11826" y="5767"/>
                    </a:lnTo>
                    <a:close/>
                    <a:moveTo>
                      <a:pt x="12507" y="5329"/>
                    </a:moveTo>
                    <a:lnTo>
                      <a:pt x="12507" y="5743"/>
                    </a:lnTo>
                    <a:lnTo>
                      <a:pt x="12507" y="6132"/>
                    </a:lnTo>
                    <a:lnTo>
                      <a:pt x="12458" y="6716"/>
                    </a:lnTo>
                    <a:lnTo>
                      <a:pt x="12434" y="7324"/>
                    </a:lnTo>
                    <a:lnTo>
                      <a:pt x="12166" y="7324"/>
                    </a:lnTo>
                    <a:lnTo>
                      <a:pt x="12166" y="7008"/>
                    </a:lnTo>
                    <a:lnTo>
                      <a:pt x="12166" y="6716"/>
                    </a:lnTo>
                    <a:lnTo>
                      <a:pt x="12166" y="6108"/>
                    </a:lnTo>
                    <a:lnTo>
                      <a:pt x="12166" y="5840"/>
                    </a:lnTo>
                    <a:lnTo>
                      <a:pt x="12142" y="5718"/>
                    </a:lnTo>
                    <a:lnTo>
                      <a:pt x="12118" y="5572"/>
                    </a:lnTo>
                    <a:lnTo>
                      <a:pt x="12507" y="5329"/>
                    </a:lnTo>
                    <a:close/>
                    <a:moveTo>
                      <a:pt x="13261" y="4915"/>
                    </a:moveTo>
                    <a:lnTo>
                      <a:pt x="13285" y="5159"/>
                    </a:lnTo>
                    <a:lnTo>
                      <a:pt x="13310" y="5426"/>
                    </a:lnTo>
                    <a:lnTo>
                      <a:pt x="13358" y="5937"/>
                    </a:lnTo>
                    <a:lnTo>
                      <a:pt x="13383" y="6643"/>
                    </a:lnTo>
                    <a:lnTo>
                      <a:pt x="13407" y="6984"/>
                    </a:lnTo>
                    <a:lnTo>
                      <a:pt x="13456" y="7324"/>
                    </a:lnTo>
                    <a:lnTo>
                      <a:pt x="12945" y="7324"/>
                    </a:lnTo>
                    <a:lnTo>
                      <a:pt x="12921" y="7251"/>
                    </a:lnTo>
                    <a:lnTo>
                      <a:pt x="12872" y="7203"/>
                    </a:lnTo>
                    <a:lnTo>
                      <a:pt x="12872" y="6667"/>
                    </a:lnTo>
                    <a:lnTo>
                      <a:pt x="12896" y="6132"/>
                    </a:lnTo>
                    <a:lnTo>
                      <a:pt x="12921" y="5913"/>
                    </a:lnTo>
                    <a:lnTo>
                      <a:pt x="12896" y="5645"/>
                    </a:lnTo>
                    <a:lnTo>
                      <a:pt x="12872" y="5402"/>
                    </a:lnTo>
                    <a:lnTo>
                      <a:pt x="12823" y="5280"/>
                    </a:lnTo>
                    <a:lnTo>
                      <a:pt x="12775" y="5183"/>
                    </a:lnTo>
                    <a:lnTo>
                      <a:pt x="13261" y="4915"/>
                    </a:lnTo>
                    <a:close/>
                    <a:moveTo>
                      <a:pt x="14088" y="4502"/>
                    </a:moveTo>
                    <a:lnTo>
                      <a:pt x="14040" y="4672"/>
                    </a:lnTo>
                    <a:lnTo>
                      <a:pt x="14015" y="4842"/>
                    </a:lnTo>
                    <a:lnTo>
                      <a:pt x="14015" y="5037"/>
                    </a:lnTo>
                    <a:lnTo>
                      <a:pt x="14040" y="5232"/>
                    </a:lnTo>
                    <a:lnTo>
                      <a:pt x="14064" y="5597"/>
                    </a:lnTo>
                    <a:lnTo>
                      <a:pt x="14088" y="5937"/>
                    </a:lnTo>
                    <a:lnTo>
                      <a:pt x="14088" y="6278"/>
                    </a:lnTo>
                    <a:lnTo>
                      <a:pt x="14064" y="6643"/>
                    </a:lnTo>
                    <a:lnTo>
                      <a:pt x="14064" y="6984"/>
                    </a:lnTo>
                    <a:lnTo>
                      <a:pt x="14088" y="7154"/>
                    </a:lnTo>
                    <a:lnTo>
                      <a:pt x="14113" y="7324"/>
                    </a:lnTo>
                    <a:lnTo>
                      <a:pt x="13748" y="7324"/>
                    </a:lnTo>
                    <a:lnTo>
                      <a:pt x="13796" y="6984"/>
                    </a:lnTo>
                    <a:lnTo>
                      <a:pt x="13796" y="6619"/>
                    </a:lnTo>
                    <a:lnTo>
                      <a:pt x="13748" y="5937"/>
                    </a:lnTo>
                    <a:lnTo>
                      <a:pt x="13723" y="5645"/>
                    </a:lnTo>
                    <a:lnTo>
                      <a:pt x="13699" y="5353"/>
                    </a:lnTo>
                    <a:lnTo>
                      <a:pt x="13650" y="5037"/>
                    </a:lnTo>
                    <a:lnTo>
                      <a:pt x="13553" y="4769"/>
                    </a:lnTo>
                    <a:lnTo>
                      <a:pt x="14088" y="4502"/>
                    </a:lnTo>
                    <a:close/>
                    <a:moveTo>
                      <a:pt x="14964" y="4113"/>
                    </a:moveTo>
                    <a:lnTo>
                      <a:pt x="14940" y="4137"/>
                    </a:lnTo>
                    <a:lnTo>
                      <a:pt x="14891" y="4526"/>
                    </a:lnTo>
                    <a:lnTo>
                      <a:pt x="14891" y="4915"/>
                    </a:lnTo>
                    <a:lnTo>
                      <a:pt x="14891" y="5694"/>
                    </a:lnTo>
                    <a:lnTo>
                      <a:pt x="14867" y="6083"/>
                    </a:lnTo>
                    <a:lnTo>
                      <a:pt x="14843" y="6497"/>
                    </a:lnTo>
                    <a:lnTo>
                      <a:pt x="14818" y="6911"/>
                    </a:lnTo>
                    <a:lnTo>
                      <a:pt x="14818" y="7324"/>
                    </a:lnTo>
                    <a:lnTo>
                      <a:pt x="14551" y="7324"/>
                    </a:lnTo>
                    <a:lnTo>
                      <a:pt x="14551" y="7300"/>
                    </a:lnTo>
                    <a:lnTo>
                      <a:pt x="14502" y="7130"/>
                    </a:lnTo>
                    <a:lnTo>
                      <a:pt x="14502" y="6959"/>
                    </a:lnTo>
                    <a:lnTo>
                      <a:pt x="14502" y="6619"/>
                    </a:lnTo>
                    <a:lnTo>
                      <a:pt x="14526" y="5937"/>
                    </a:lnTo>
                    <a:lnTo>
                      <a:pt x="14526" y="5718"/>
                    </a:lnTo>
                    <a:lnTo>
                      <a:pt x="14502" y="5524"/>
                    </a:lnTo>
                    <a:lnTo>
                      <a:pt x="14453" y="5086"/>
                    </a:lnTo>
                    <a:lnTo>
                      <a:pt x="14429" y="4721"/>
                    </a:lnTo>
                    <a:lnTo>
                      <a:pt x="14429" y="4550"/>
                    </a:lnTo>
                    <a:lnTo>
                      <a:pt x="14356" y="4380"/>
                    </a:lnTo>
                    <a:lnTo>
                      <a:pt x="14964" y="4113"/>
                    </a:lnTo>
                    <a:close/>
                    <a:moveTo>
                      <a:pt x="15329" y="5013"/>
                    </a:moveTo>
                    <a:lnTo>
                      <a:pt x="15354" y="5134"/>
                    </a:lnTo>
                    <a:lnTo>
                      <a:pt x="15500" y="5670"/>
                    </a:lnTo>
                    <a:lnTo>
                      <a:pt x="15597" y="6229"/>
                    </a:lnTo>
                    <a:lnTo>
                      <a:pt x="15621" y="6497"/>
                    </a:lnTo>
                    <a:lnTo>
                      <a:pt x="15621" y="6765"/>
                    </a:lnTo>
                    <a:lnTo>
                      <a:pt x="15597" y="7057"/>
                    </a:lnTo>
                    <a:lnTo>
                      <a:pt x="15573" y="7324"/>
                    </a:lnTo>
                    <a:lnTo>
                      <a:pt x="15402" y="7300"/>
                    </a:lnTo>
                    <a:lnTo>
                      <a:pt x="15208" y="7300"/>
                    </a:lnTo>
                    <a:lnTo>
                      <a:pt x="15256" y="7130"/>
                    </a:lnTo>
                    <a:lnTo>
                      <a:pt x="15281" y="6959"/>
                    </a:lnTo>
                    <a:lnTo>
                      <a:pt x="15305" y="6594"/>
                    </a:lnTo>
                    <a:lnTo>
                      <a:pt x="15329" y="5864"/>
                    </a:lnTo>
                    <a:lnTo>
                      <a:pt x="15329" y="5013"/>
                    </a:lnTo>
                    <a:close/>
                    <a:moveTo>
                      <a:pt x="14940" y="3529"/>
                    </a:moveTo>
                    <a:lnTo>
                      <a:pt x="14891" y="3553"/>
                    </a:lnTo>
                    <a:lnTo>
                      <a:pt x="14843" y="3553"/>
                    </a:lnTo>
                    <a:lnTo>
                      <a:pt x="14843" y="3602"/>
                    </a:lnTo>
                    <a:lnTo>
                      <a:pt x="14794" y="3626"/>
                    </a:lnTo>
                    <a:lnTo>
                      <a:pt x="13918" y="4015"/>
                    </a:lnTo>
                    <a:lnTo>
                      <a:pt x="13067" y="4453"/>
                    </a:lnTo>
                    <a:lnTo>
                      <a:pt x="12239" y="4915"/>
                    </a:lnTo>
                    <a:lnTo>
                      <a:pt x="11826" y="5159"/>
                    </a:lnTo>
                    <a:lnTo>
                      <a:pt x="11436" y="5426"/>
                    </a:lnTo>
                    <a:lnTo>
                      <a:pt x="11071" y="5694"/>
                    </a:lnTo>
                    <a:lnTo>
                      <a:pt x="10706" y="5962"/>
                    </a:lnTo>
                    <a:lnTo>
                      <a:pt x="10001" y="6521"/>
                    </a:lnTo>
                    <a:lnTo>
                      <a:pt x="9636" y="6765"/>
                    </a:lnTo>
                    <a:lnTo>
                      <a:pt x="9246" y="7008"/>
                    </a:lnTo>
                    <a:lnTo>
                      <a:pt x="8833" y="7178"/>
                    </a:lnTo>
                    <a:lnTo>
                      <a:pt x="8638" y="7276"/>
                    </a:lnTo>
                    <a:lnTo>
                      <a:pt x="8419" y="7324"/>
                    </a:lnTo>
                    <a:lnTo>
                      <a:pt x="8346" y="7349"/>
                    </a:lnTo>
                    <a:lnTo>
                      <a:pt x="8297" y="7397"/>
                    </a:lnTo>
                    <a:lnTo>
                      <a:pt x="8273" y="7446"/>
                    </a:lnTo>
                    <a:lnTo>
                      <a:pt x="8249" y="7519"/>
                    </a:lnTo>
                    <a:lnTo>
                      <a:pt x="8249" y="7568"/>
                    </a:lnTo>
                    <a:lnTo>
                      <a:pt x="8273" y="7641"/>
                    </a:lnTo>
                    <a:lnTo>
                      <a:pt x="8297" y="7689"/>
                    </a:lnTo>
                    <a:lnTo>
                      <a:pt x="8346" y="7738"/>
                    </a:lnTo>
                    <a:lnTo>
                      <a:pt x="8468" y="7787"/>
                    </a:lnTo>
                    <a:lnTo>
                      <a:pt x="8614" y="7762"/>
                    </a:lnTo>
                    <a:lnTo>
                      <a:pt x="8687" y="7738"/>
                    </a:lnTo>
                    <a:lnTo>
                      <a:pt x="8833" y="7714"/>
                    </a:lnTo>
                    <a:lnTo>
                      <a:pt x="8979" y="7738"/>
                    </a:lnTo>
                    <a:lnTo>
                      <a:pt x="9149" y="7714"/>
                    </a:lnTo>
                    <a:lnTo>
                      <a:pt x="9660" y="7738"/>
                    </a:lnTo>
                    <a:lnTo>
                      <a:pt x="10147" y="7762"/>
                    </a:lnTo>
                    <a:lnTo>
                      <a:pt x="11169" y="7811"/>
                    </a:lnTo>
                    <a:lnTo>
                      <a:pt x="12166" y="7835"/>
                    </a:lnTo>
                    <a:lnTo>
                      <a:pt x="13164" y="7811"/>
                    </a:lnTo>
                    <a:lnTo>
                      <a:pt x="14186" y="7835"/>
                    </a:lnTo>
                    <a:lnTo>
                      <a:pt x="14599" y="7860"/>
                    </a:lnTo>
                    <a:lnTo>
                      <a:pt x="15086" y="7908"/>
                    </a:lnTo>
                    <a:lnTo>
                      <a:pt x="15329" y="7908"/>
                    </a:lnTo>
                    <a:lnTo>
                      <a:pt x="15548" y="7884"/>
                    </a:lnTo>
                    <a:lnTo>
                      <a:pt x="15767" y="7860"/>
                    </a:lnTo>
                    <a:lnTo>
                      <a:pt x="15962" y="7787"/>
                    </a:lnTo>
                    <a:lnTo>
                      <a:pt x="16011" y="7738"/>
                    </a:lnTo>
                    <a:lnTo>
                      <a:pt x="16059" y="7665"/>
                    </a:lnTo>
                    <a:lnTo>
                      <a:pt x="16059" y="7592"/>
                    </a:lnTo>
                    <a:lnTo>
                      <a:pt x="16035" y="7519"/>
                    </a:lnTo>
                    <a:lnTo>
                      <a:pt x="16084" y="6959"/>
                    </a:lnTo>
                    <a:lnTo>
                      <a:pt x="16084" y="6424"/>
                    </a:lnTo>
                    <a:lnTo>
                      <a:pt x="16011" y="5864"/>
                    </a:lnTo>
                    <a:lnTo>
                      <a:pt x="15913" y="5329"/>
                    </a:lnTo>
                    <a:lnTo>
                      <a:pt x="15792" y="4867"/>
                    </a:lnTo>
                    <a:lnTo>
                      <a:pt x="15694" y="4575"/>
                    </a:lnTo>
                    <a:lnTo>
                      <a:pt x="15597" y="4307"/>
                    </a:lnTo>
                    <a:lnTo>
                      <a:pt x="15451" y="4040"/>
                    </a:lnTo>
                    <a:lnTo>
                      <a:pt x="15305" y="3821"/>
                    </a:lnTo>
                    <a:lnTo>
                      <a:pt x="15232" y="3723"/>
                    </a:lnTo>
                    <a:lnTo>
                      <a:pt x="15135" y="3650"/>
                    </a:lnTo>
                    <a:lnTo>
                      <a:pt x="15037" y="3577"/>
                    </a:lnTo>
                    <a:lnTo>
                      <a:pt x="14940" y="3529"/>
                    </a:lnTo>
                    <a:close/>
                    <a:moveTo>
                      <a:pt x="7324" y="1168"/>
                    </a:moveTo>
                    <a:lnTo>
                      <a:pt x="7300" y="1363"/>
                    </a:lnTo>
                    <a:lnTo>
                      <a:pt x="7275" y="1582"/>
                    </a:lnTo>
                    <a:lnTo>
                      <a:pt x="7300" y="1971"/>
                    </a:lnTo>
                    <a:lnTo>
                      <a:pt x="7348" y="2653"/>
                    </a:lnTo>
                    <a:lnTo>
                      <a:pt x="7373" y="2993"/>
                    </a:lnTo>
                    <a:lnTo>
                      <a:pt x="7397" y="3334"/>
                    </a:lnTo>
                    <a:lnTo>
                      <a:pt x="7397" y="4794"/>
                    </a:lnTo>
                    <a:lnTo>
                      <a:pt x="7397" y="6254"/>
                    </a:lnTo>
                    <a:lnTo>
                      <a:pt x="7397" y="6789"/>
                    </a:lnTo>
                    <a:lnTo>
                      <a:pt x="7373" y="7324"/>
                    </a:lnTo>
                    <a:lnTo>
                      <a:pt x="7397" y="7884"/>
                    </a:lnTo>
                    <a:lnTo>
                      <a:pt x="7446" y="8127"/>
                    </a:lnTo>
                    <a:lnTo>
                      <a:pt x="7494" y="8395"/>
                    </a:lnTo>
                    <a:lnTo>
                      <a:pt x="7470" y="8444"/>
                    </a:lnTo>
                    <a:lnTo>
                      <a:pt x="7519" y="8492"/>
                    </a:lnTo>
                    <a:lnTo>
                      <a:pt x="7567" y="8565"/>
                    </a:lnTo>
                    <a:lnTo>
                      <a:pt x="7640" y="8614"/>
                    </a:lnTo>
                    <a:lnTo>
                      <a:pt x="7786" y="8614"/>
                    </a:lnTo>
                    <a:lnTo>
                      <a:pt x="8078" y="8663"/>
                    </a:lnTo>
                    <a:lnTo>
                      <a:pt x="9003" y="8663"/>
                    </a:lnTo>
                    <a:lnTo>
                      <a:pt x="9952" y="8736"/>
                    </a:lnTo>
                    <a:lnTo>
                      <a:pt x="10414" y="8760"/>
                    </a:lnTo>
                    <a:lnTo>
                      <a:pt x="10901" y="8784"/>
                    </a:lnTo>
                    <a:lnTo>
                      <a:pt x="11899" y="8760"/>
                    </a:lnTo>
                    <a:lnTo>
                      <a:pt x="12872" y="8736"/>
                    </a:lnTo>
                    <a:lnTo>
                      <a:pt x="13869" y="8711"/>
                    </a:lnTo>
                    <a:lnTo>
                      <a:pt x="14867" y="8736"/>
                    </a:lnTo>
                    <a:lnTo>
                      <a:pt x="14794" y="9052"/>
                    </a:lnTo>
                    <a:lnTo>
                      <a:pt x="14721" y="9368"/>
                    </a:lnTo>
                    <a:lnTo>
                      <a:pt x="14697" y="9685"/>
                    </a:lnTo>
                    <a:lnTo>
                      <a:pt x="14672" y="10025"/>
                    </a:lnTo>
                    <a:lnTo>
                      <a:pt x="14648" y="10293"/>
                    </a:lnTo>
                    <a:lnTo>
                      <a:pt x="14599" y="10536"/>
                    </a:lnTo>
                    <a:lnTo>
                      <a:pt x="14526" y="10780"/>
                    </a:lnTo>
                    <a:lnTo>
                      <a:pt x="14453" y="11023"/>
                    </a:lnTo>
                    <a:lnTo>
                      <a:pt x="14356" y="11266"/>
                    </a:lnTo>
                    <a:lnTo>
                      <a:pt x="14234" y="11485"/>
                    </a:lnTo>
                    <a:lnTo>
                      <a:pt x="13967" y="11923"/>
                    </a:lnTo>
                    <a:lnTo>
                      <a:pt x="13699" y="12337"/>
                    </a:lnTo>
                    <a:lnTo>
                      <a:pt x="13383" y="12750"/>
                    </a:lnTo>
                    <a:lnTo>
                      <a:pt x="12775" y="13529"/>
                    </a:lnTo>
                    <a:lnTo>
                      <a:pt x="12580" y="13748"/>
                    </a:lnTo>
                    <a:lnTo>
                      <a:pt x="12385" y="13943"/>
                    </a:lnTo>
                    <a:lnTo>
                      <a:pt x="12166" y="14113"/>
                    </a:lnTo>
                    <a:lnTo>
                      <a:pt x="11947" y="14283"/>
                    </a:lnTo>
                    <a:lnTo>
                      <a:pt x="11485" y="14575"/>
                    </a:lnTo>
                    <a:lnTo>
                      <a:pt x="10998" y="14819"/>
                    </a:lnTo>
                    <a:lnTo>
                      <a:pt x="10536" y="15062"/>
                    </a:lnTo>
                    <a:lnTo>
                      <a:pt x="10074" y="15257"/>
                    </a:lnTo>
                    <a:lnTo>
                      <a:pt x="9587" y="15403"/>
                    </a:lnTo>
                    <a:lnTo>
                      <a:pt x="9100" y="15549"/>
                    </a:lnTo>
                    <a:lnTo>
                      <a:pt x="8614" y="15646"/>
                    </a:lnTo>
                    <a:lnTo>
                      <a:pt x="8127" y="15695"/>
                    </a:lnTo>
                    <a:lnTo>
                      <a:pt x="7616" y="15719"/>
                    </a:lnTo>
                    <a:lnTo>
                      <a:pt x="7105" y="15695"/>
                    </a:lnTo>
                    <a:lnTo>
                      <a:pt x="6618" y="15622"/>
                    </a:lnTo>
                    <a:lnTo>
                      <a:pt x="6132" y="15524"/>
                    </a:lnTo>
                    <a:lnTo>
                      <a:pt x="5669" y="15378"/>
                    </a:lnTo>
                    <a:lnTo>
                      <a:pt x="5207" y="15184"/>
                    </a:lnTo>
                    <a:lnTo>
                      <a:pt x="4745" y="14989"/>
                    </a:lnTo>
                    <a:lnTo>
                      <a:pt x="4331" y="14746"/>
                    </a:lnTo>
                    <a:lnTo>
                      <a:pt x="3893" y="14502"/>
                    </a:lnTo>
                    <a:lnTo>
                      <a:pt x="3504" y="14235"/>
                    </a:lnTo>
                    <a:lnTo>
                      <a:pt x="3090" y="13943"/>
                    </a:lnTo>
                    <a:lnTo>
                      <a:pt x="2725" y="13626"/>
                    </a:lnTo>
                    <a:lnTo>
                      <a:pt x="2360" y="13310"/>
                    </a:lnTo>
                    <a:lnTo>
                      <a:pt x="2020" y="12945"/>
                    </a:lnTo>
                    <a:lnTo>
                      <a:pt x="1728" y="12580"/>
                    </a:lnTo>
                    <a:lnTo>
                      <a:pt x="1436" y="12191"/>
                    </a:lnTo>
                    <a:lnTo>
                      <a:pt x="1192" y="11777"/>
                    </a:lnTo>
                    <a:lnTo>
                      <a:pt x="973" y="11339"/>
                    </a:lnTo>
                    <a:lnTo>
                      <a:pt x="803" y="10901"/>
                    </a:lnTo>
                    <a:lnTo>
                      <a:pt x="657" y="10463"/>
                    </a:lnTo>
                    <a:lnTo>
                      <a:pt x="560" y="10001"/>
                    </a:lnTo>
                    <a:lnTo>
                      <a:pt x="487" y="9539"/>
                    </a:lnTo>
                    <a:lnTo>
                      <a:pt x="462" y="9076"/>
                    </a:lnTo>
                    <a:lnTo>
                      <a:pt x="438" y="8614"/>
                    </a:lnTo>
                    <a:lnTo>
                      <a:pt x="462" y="8152"/>
                    </a:lnTo>
                    <a:lnTo>
                      <a:pt x="511" y="7689"/>
                    </a:lnTo>
                    <a:lnTo>
                      <a:pt x="560" y="7251"/>
                    </a:lnTo>
                    <a:lnTo>
                      <a:pt x="633" y="6789"/>
                    </a:lnTo>
                    <a:lnTo>
                      <a:pt x="754" y="6327"/>
                    </a:lnTo>
                    <a:lnTo>
                      <a:pt x="876" y="5864"/>
                    </a:lnTo>
                    <a:lnTo>
                      <a:pt x="1022" y="5426"/>
                    </a:lnTo>
                    <a:lnTo>
                      <a:pt x="1192" y="4988"/>
                    </a:lnTo>
                    <a:lnTo>
                      <a:pt x="1411" y="4575"/>
                    </a:lnTo>
                    <a:lnTo>
                      <a:pt x="1655" y="4210"/>
                    </a:lnTo>
                    <a:lnTo>
                      <a:pt x="1947" y="3821"/>
                    </a:lnTo>
                    <a:lnTo>
                      <a:pt x="2263" y="3456"/>
                    </a:lnTo>
                    <a:lnTo>
                      <a:pt x="2604" y="3139"/>
                    </a:lnTo>
                    <a:lnTo>
                      <a:pt x="2969" y="2823"/>
                    </a:lnTo>
                    <a:lnTo>
                      <a:pt x="3358" y="2531"/>
                    </a:lnTo>
                    <a:lnTo>
                      <a:pt x="3772" y="2263"/>
                    </a:lnTo>
                    <a:lnTo>
                      <a:pt x="4185" y="1996"/>
                    </a:lnTo>
                    <a:lnTo>
                      <a:pt x="4575" y="1752"/>
                    </a:lnTo>
                    <a:lnTo>
                      <a:pt x="4891" y="1582"/>
                    </a:lnTo>
                    <a:lnTo>
                      <a:pt x="5231" y="1460"/>
                    </a:lnTo>
                    <a:lnTo>
                      <a:pt x="5572" y="1387"/>
                    </a:lnTo>
                    <a:lnTo>
                      <a:pt x="5913" y="1314"/>
                    </a:lnTo>
                    <a:lnTo>
                      <a:pt x="6253" y="1266"/>
                    </a:lnTo>
                    <a:lnTo>
                      <a:pt x="6618" y="1217"/>
                    </a:lnTo>
                    <a:lnTo>
                      <a:pt x="7324" y="1168"/>
                    </a:lnTo>
                    <a:close/>
                    <a:moveTo>
                      <a:pt x="7592" y="755"/>
                    </a:moveTo>
                    <a:lnTo>
                      <a:pt x="7519" y="779"/>
                    </a:lnTo>
                    <a:lnTo>
                      <a:pt x="7470" y="828"/>
                    </a:lnTo>
                    <a:lnTo>
                      <a:pt x="7008" y="803"/>
                    </a:lnTo>
                    <a:lnTo>
                      <a:pt x="6545" y="828"/>
                    </a:lnTo>
                    <a:lnTo>
                      <a:pt x="6107" y="876"/>
                    </a:lnTo>
                    <a:lnTo>
                      <a:pt x="5669" y="974"/>
                    </a:lnTo>
                    <a:lnTo>
                      <a:pt x="5231" y="1095"/>
                    </a:lnTo>
                    <a:lnTo>
                      <a:pt x="4818" y="1241"/>
                    </a:lnTo>
                    <a:lnTo>
                      <a:pt x="4404" y="1412"/>
                    </a:lnTo>
                    <a:lnTo>
                      <a:pt x="3991" y="1606"/>
                    </a:lnTo>
                    <a:lnTo>
                      <a:pt x="3601" y="1850"/>
                    </a:lnTo>
                    <a:lnTo>
                      <a:pt x="3212" y="2093"/>
                    </a:lnTo>
                    <a:lnTo>
                      <a:pt x="2847" y="2361"/>
                    </a:lnTo>
                    <a:lnTo>
                      <a:pt x="2506" y="2653"/>
                    </a:lnTo>
                    <a:lnTo>
                      <a:pt x="2166" y="2969"/>
                    </a:lnTo>
                    <a:lnTo>
                      <a:pt x="1849" y="3285"/>
                    </a:lnTo>
                    <a:lnTo>
                      <a:pt x="1557" y="3626"/>
                    </a:lnTo>
                    <a:lnTo>
                      <a:pt x="1265" y="3991"/>
                    </a:lnTo>
                    <a:lnTo>
                      <a:pt x="1046" y="4332"/>
                    </a:lnTo>
                    <a:lnTo>
                      <a:pt x="852" y="4721"/>
                    </a:lnTo>
                    <a:lnTo>
                      <a:pt x="681" y="5110"/>
                    </a:lnTo>
                    <a:lnTo>
                      <a:pt x="535" y="5524"/>
                    </a:lnTo>
                    <a:lnTo>
                      <a:pt x="414" y="5962"/>
                    </a:lnTo>
                    <a:lnTo>
                      <a:pt x="292" y="6375"/>
                    </a:lnTo>
                    <a:lnTo>
                      <a:pt x="146" y="7203"/>
                    </a:lnTo>
                    <a:lnTo>
                      <a:pt x="73" y="7641"/>
                    </a:lnTo>
                    <a:lnTo>
                      <a:pt x="24" y="8054"/>
                    </a:lnTo>
                    <a:lnTo>
                      <a:pt x="0" y="8468"/>
                    </a:lnTo>
                    <a:lnTo>
                      <a:pt x="0" y="8906"/>
                    </a:lnTo>
                    <a:lnTo>
                      <a:pt x="24" y="9320"/>
                    </a:lnTo>
                    <a:lnTo>
                      <a:pt x="73" y="9733"/>
                    </a:lnTo>
                    <a:lnTo>
                      <a:pt x="122" y="10171"/>
                    </a:lnTo>
                    <a:lnTo>
                      <a:pt x="219" y="10585"/>
                    </a:lnTo>
                    <a:lnTo>
                      <a:pt x="341" y="11023"/>
                    </a:lnTo>
                    <a:lnTo>
                      <a:pt x="487" y="11437"/>
                    </a:lnTo>
                    <a:lnTo>
                      <a:pt x="681" y="11826"/>
                    </a:lnTo>
                    <a:lnTo>
                      <a:pt x="900" y="12215"/>
                    </a:lnTo>
                    <a:lnTo>
                      <a:pt x="1119" y="12604"/>
                    </a:lnTo>
                    <a:lnTo>
                      <a:pt x="1387" y="12969"/>
                    </a:lnTo>
                    <a:lnTo>
                      <a:pt x="1679" y="13310"/>
                    </a:lnTo>
                    <a:lnTo>
                      <a:pt x="1995" y="13626"/>
                    </a:lnTo>
                    <a:lnTo>
                      <a:pt x="2312" y="13943"/>
                    </a:lnTo>
                    <a:lnTo>
                      <a:pt x="2652" y="14235"/>
                    </a:lnTo>
                    <a:lnTo>
                      <a:pt x="3017" y="14527"/>
                    </a:lnTo>
                    <a:lnTo>
                      <a:pt x="3382" y="14770"/>
                    </a:lnTo>
                    <a:lnTo>
                      <a:pt x="3772" y="15013"/>
                    </a:lnTo>
                    <a:lnTo>
                      <a:pt x="4161" y="15232"/>
                    </a:lnTo>
                    <a:lnTo>
                      <a:pt x="4550" y="15451"/>
                    </a:lnTo>
                    <a:lnTo>
                      <a:pt x="4964" y="15622"/>
                    </a:lnTo>
                    <a:lnTo>
                      <a:pt x="5377" y="15792"/>
                    </a:lnTo>
                    <a:lnTo>
                      <a:pt x="5791" y="15938"/>
                    </a:lnTo>
                    <a:lnTo>
                      <a:pt x="6229" y="16060"/>
                    </a:lnTo>
                    <a:lnTo>
                      <a:pt x="6667" y="16133"/>
                    </a:lnTo>
                    <a:lnTo>
                      <a:pt x="7105" y="16206"/>
                    </a:lnTo>
                    <a:lnTo>
                      <a:pt x="7543" y="16230"/>
                    </a:lnTo>
                    <a:lnTo>
                      <a:pt x="8005" y="16230"/>
                    </a:lnTo>
                    <a:lnTo>
                      <a:pt x="8443" y="16206"/>
                    </a:lnTo>
                    <a:lnTo>
                      <a:pt x="8906" y="16157"/>
                    </a:lnTo>
                    <a:lnTo>
                      <a:pt x="9368" y="16035"/>
                    </a:lnTo>
                    <a:lnTo>
                      <a:pt x="9830" y="15914"/>
                    </a:lnTo>
                    <a:lnTo>
                      <a:pt x="10293" y="15743"/>
                    </a:lnTo>
                    <a:lnTo>
                      <a:pt x="10731" y="15573"/>
                    </a:lnTo>
                    <a:lnTo>
                      <a:pt x="11169" y="15354"/>
                    </a:lnTo>
                    <a:lnTo>
                      <a:pt x="11582" y="15135"/>
                    </a:lnTo>
                    <a:lnTo>
                      <a:pt x="11996" y="14892"/>
                    </a:lnTo>
                    <a:lnTo>
                      <a:pt x="12385" y="14624"/>
                    </a:lnTo>
                    <a:lnTo>
                      <a:pt x="12750" y="14332"/>
                    </a:lnTo>
                    <a:lnTo>
                      <a:pt x="13091" y="13991"/>
                    </a:lnTo>
                    <a:lnTo>
                      <a:pt x="13407" y="13626"/>
                    </a:lnTo>
                    <a:lnTo>
                      <a:pt x="13699" y="13237"/>
                    </a:lnTo>
                    <a:lnTo>
                      <a:pt x="13991" y="12848"/>
                    </a:lnTo>
                    <a:lnTo>
                      <a:pt x="14502" y="12069"/>
                    </a:lnTo>
                    <a:lnTo>
                      <a:pt x="14721" y="11680"/>
                    </a:lnTo>
                    <a:lnTo>
                      <a:pt x="14916" y="11291"/>
                    </a:lnTo>
                    <a:lnTo>
                      <a:pt x="15037" y="10877"/>
                    </a:lnTo>
                    <a:lnTo>
                      <a:pt x="15086" y="10658"/>
                    </a:lnTo>
                    <a:lnTo>
                      <a:pt x="15135" y="10439"/>
                    </a:lnTo>
                    <a:lnTo>
                      <a:pt x="15208" y="9563"/>
                    </a:lnTo>
                    <a:lnTo>
                      <a:pt x="15281" y="9149"/>
                    </a:lnTo>
                    <a:lnTo>
                      <a:pt x="15329" y="8930"/>
                    </a:lnTo>
                    <a:lnTo>
                      <a:pt x="15378" y="8711"/>
                    </a:lnTo>
                    <a:lnTo>
                      <a:pt x="15402" y="8687"/>
                    </a:lnTo>
                    <a:lnTo>
                      <a:pt x="15427" y="8638"/>
                    </a:lnTo>
                    <a:lnTo>
                      <a:pt x="15451" y="8565"/>
                    </a:lnTo>
                    <a:lnTo>
                      <a:pt x="15451" y="8492"/>
                    </a:lnTo>
                    <a:lnTo>
                      <a:pt x="15451" y="8419"/>
                    </a:lnTo>
                    <a:lnTo>
                      <a:pt x="15402" y="8371"/>
                    </a:lnTo>
                    <a:lnTo>
                      <a:pt x="15378" y="8322"/>
                    </a:lnTo>
                    <a:lnTo>
                      <a:pt x="15305" y="8273"/>
                    </a:lnTo>
                    <a:lnTo>
                      <a:pt x="15232" y="8249"/>
                    </a:lnTo>
                    <a:lnTo>
                      <a:pt x="14672" y="8225"/>
                    </a:lnTo>
                    <a:lnTo>
                      <a:pt x="14137" y="8225"/>
                    </a:lnTo>
                    <a:lnTo>
                      <a:pt x="13067" y="8249"/>
                    </a:lnTo>
                    <a:lnTo>
                      <a:pt x="11972" y="8273"/>
                    </a:lnTo>
                    <a:lnTo>
                      <a:pt x="10901" y="8298"/>
                    </a:lnTo>
                    <a:lnTo>
                      <a:pt x="10414" y="8273"/>
                    </a:lnTo>
                    <a:lnTo>
                      <a:pt x="9952" y="8249"/>
                    </a:lnTo>
                    <a:lnTo>
                      <a:pt x="9003" y="8200"/>
                    </a:lnTo>
                    <a:lnTo>
                      <a:pt x="8492" y="8152"/>
                    </a:lnTo>
                    <a:lnTo>
                      <a:pt x="8224" y="8127"/>
                    </a:lnTo>
                    <a:lnTo>
                      <a:pt x="7957" y="8152"/>
                    </a:lnTo>
                    <a:lnTo>
                      <a:pt x="7957" y="7738"/>
                    </a:lnTo>
                    <a:lnTo>
                      <a:pt x="7932" y="7300"/>
                    </a:lnTo>
                    <a:lnTo>
                      <a:pt x="7884" y="6448"/>
                    </a:lnTo>
                    <a:lnTo>
                      <a:pt x="7859" y="5086"/>
                    </a:lnTo>
                    <a:lnTo>
                      <a:pt x="7835" y="3699"/>
                    </a:lnTo>
                    <a:lnTo>
                      <a:pt x="7835" y="3042"/>
                    </a:lnTo>
                    <a:lnTo>
                      <a:pt x="7786" y="2385"/>
                    </a:lnTo>
                    <a:lnTo>
                      <a:pt x="7738" y="2093"/>
                    </a:lnTo>
                    <a:lnTo>
                      <a:pt x="7713" y="1728"/>
                    </a:lnTo>
                    <a:lnTo>
                      <a:pt x="7713" y="1533"/>
                    </a:lnTo>
                    <a:lnTo>
                      <a:pt x="7713" y="1363"/>
                    </a:lnTo>
                    <a:lnTo>
                      <a:pt x="7738" y="1193"/>
                    </a:lnTo>
                    <a:lnTo>
                      <a:pt x="7786" y="1071"/>
                    </a:lnTo>
                    <a:lnTo>
                      <a:pt x="7811" y="998"/>
                    </a:lnTo>
                    <a:lnTo>
                      <a:pt x="7811" y="925"/>
                    </a:lnTo>
                    <a:lnTo>
                      <a:pt x="7786" y="852"/>
                    </a:lnTo>
                    <a:lnTo>
                      <a:pt x="7738" y="803"/>
                    </a:lnTo>
                    <a:lnTo>
                      <a:pt x="7665" y="779"/>
                    </a:lnTo>
                    <a:lnTo>
                      <a:pt x="7592" y="7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FDB708-9FF7-4CA0-8DAD-8ECEA1121731}"/>
                  </a:ext>
                </a:extLst>
              </p:cNvPr>
              <p:cNvSpPr/>
              <p:nvPr/>
            </p:nvSpPr>
            <p:spPr>
              <a:xfrm>
                <a:off x="-1792554" y="2743199"/>
                <a:ext cx="749838" cy="462071"/>
              </a:xfrm>
              <a:custGeom>
                <a:avLst/>
                <a:gdLst>
                  <a:gd name="connsiteX0" fmla="*/ 0 w 656492"/>
                  <a:gd name="connsiteY0" fmla="*/ 0 h 492844"/>
                  <a:gd name="connsiteX1" fmla="*/ 46892 w 656492"/>
                  <a:gd name="connsiteY1" fmla="*/ 58615 h 492844"/>
                  <a:gd name="connsiteX2" fmla="*/ 82062 w 656492"/>
                  <a:gd name="connsiteY2" fmla="*/ 82062 h 492844"/>
                  <a:gd name="connsiteX3" fmla="*/ 105508 w 656492"/>
                  <a:gd name="connsiteY3" fmla="*/ 117231 h 492844"/>
                  <a:gd name="connsiteX4" fmla="*/ 199292 w 656492"/>
                  <a:gd name="connsiteY4" fmla="*/ 187569 h 492844"/>
                  <a:gd name="connsiteX5" fmla="*/ 257908 w 656492"/>
                  <a:gd name="connsiteY5" fmla="*/ 222739 h 492844"/>
                  <a:gd name="connsiteX6" fmla="*/ 293077 w 656492"/>
                  <a:gd name="connsiteY6" fmla="*/ 246185 h 492844"/>
                  <a:gd name="connsiteX7" fmla="*/ 398585 w 656492"/>
                  <a:gd name="connsiteY7" fmla="*/ 293077 h 492844"/>
                  <a:gd name="connsiteX8" fmla="*/ 468923 w 656492"/>
                  <a:gd name="connsiteY8" fmla="*/ 351692 h 492844"/>
                  <a:gd name="connsiteX9" fmla="*/ 527538 w 656492"/>
                  <a:gd name="connsiteY9" fmla="*/ 386862 h 492844"/>
                  <a:gd name="connsiteX10" fmla="*/ 562708 w 656492"/>
                  <a:gd name="connsiteY10" fmla="*/ 422031 h 492844"/>
                  <a:gd name="connsiteX11" fmla="*/ 597877 w 656492"/>
                  <a:gd name="connsiteY11" fmla="*/ 445477 h 492844"/>
                  <a:gd name="connsiteX12" fmla="*/ 644769 w 656492"/>
                  <a:gd name="connsiteY12" fmla="*/ 492369 h 492844"/>
                  <a:gd name="connsiteX13" fmla="*/ 656492 w 656492"/>
                  <a:gd name="connsiteY13" fmla="*/ 480646 h 49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6492" h="492844">
                    <a:moveTo>
                      <a:pt x="0" y="0"/>
                    </a:moveTo>
                    <a:cubicBezTo>
                      <a:pt x="15631" y="19538"/>
                      <a:pt x="29199" y="40922"/>
                      <a:pt x="46892" y="58615"/>
                    </a:cubicBezTo>
                    <a:cubicBezTo>
                      <a:pt x="56855" y="68578"/>
                      <a:pt x="72099" y="72099"/>
                      <a:pt x="82062" y="82062"/>
                    </a:cubicBezTo>
                    <a:cubicBezTo>
                      <a:pt x="92025" y="92025"/>
                      <a:pt x="95036" y="107806"/>
                      <a:pt x="105508" y="117231"/>
                    </a:cubicBezTo>
                    <a:cubicBezTo>
                      <a:pt x="134553" y="143372"/>
                      <a:pt x="165784" y="167464"/>
                      <a:pt x="199292" y="187569"/>
                    </a:cubicBezTo>
                    <a:cubicBezTo>
                      <a:pt x="218831" y="199292"/>
                      <a:pt x="238586" y="210662"/>
                      <a:pt x="257908" y="222739"/>
                    </a:cubicBezTo>
                    <a:cubicBezTo>
                      <a:pt x="269856" y="230206"/>
                      <a:pt x="280844" y="239195"/>
                      <a:pt x="293077" y="246185"/>
                    </a:cubicBezTo>
                    <a:cubicBezTo>
                      <a:pt x="380089" y="295906"/>
                      <a:pt x="298097" y="242833"/>
                      <a:pt x="398585" y="293077"/>
                    </a:cubicBezTo>
                    <a:cubicBezTo>
                      <a:pt x="453258" y="320413"/>
                      <a:pt x="417073" y="312804"/>
                      <a:pt x="468923" y="351692"/>
                    </a:cubicBezTo>
                    <a:cubicBezTo>
                      <a:pt x="487151" y="365363"/>
                      <a:pt x="509310" y="373191"/>
                      <a:pt x="527538" y="386862"/>
                    </a:cubicBezTo>
                    <a:cubicBezTo>
                      <a:pt x="540801" y="396809"/>
                      <a:pt x="549972" y="411417"/>
                      <a:pt x="562708" y="422031"/>
                    </a:cubicBezTo>
                    <a:cubicBezTo>
                      <a:pt x="573532" y="431051"/>
                      <a:pt x="587180" y="436308"/>
                      <a:pt x="597877" y="445477"/>
                    </a:cubicBezTo>
                    <a:cubicBezTo>
                      <a:pt x="614660" y="459863"/>
                      <a:pt x="625814" y="480996"/>
                      <a:pt x="644769" y="492369"/>
                    </a:cubicBezTo>
                    <a:cubicBezTo>
                      <a:pt x="649508" y="495212"/>
                      <a:pt x="652584" y="484554"/>
                      <a:pt x="656492" y="480646"/>
                    </a:cubicBezTo>
                  </a:path>
                </a:pathLst>
              </a:custGeom>
              <a:noFill/>
              <a:ln w="5715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23B75A-6450-4BC1-B39A-54695F2CF592}"/>
                  </a:ext>
                </a:extLst>
              </p:cNvPr>
              <p:cNvSpPr/>
              <p:nvPr/>
            </p:nvSpPr>
            <p:spPr>
              <a:xfrm>
                <a:off x="-1793631" y="3200400"/>
                <a:ext cx="750277" cy="445477"/>
              </a:xfrm>
              <a:custGeom>
                <a:avLst/>
                <a:gdLst>
                  <a:gd name="connsiteX0" fmla="*/ 750277 w 750277"/>
                  <a:gd name="connsiteY0" fmla="*/ 0 h 445477"/>
                  <a:gd name="connsiteX1" fmla="*/ 691662 w 750277"/>
                  <a:gd name="connsiteY1" fmla="*/ 46892 h 445477"/>
                  <a:gd name="connsiteX2" fmla="*/ 609600 w 750277"/>
                  <a:gd name="connsiteY2" fmla="*/ 82062 h 445477"/>
                  <a:gd name="connsiteX3" fmla="*/ 539262 w 750277"/>
                  <a:gd name="connsiteY3" fmla="*/ 128954 h 445477"/>
                  <a:gd name="connsiteX4" fmla="*/ 457200 w 750277"/>
                  <a:gd name="connsiteY4" fmla="*/ 152400 h 445477"/>
                  <a:gd name="connsiteX5" fmla="*/ 328246 w 750277"/>
                  <a:gd name="connsiteY5" fmla="*/ 222738 h 445477"/>
                  <a:gd name="connsiteX6" fmla="*/ 281354 w 750277"/>
                  <a:gd name="connsiteY6" fmla="*/ 246185 h 445477"/>
                  <a:gd name="connsiteX7" fmla="*/ 140677 w 750277"/>
                  <a:gd name="connsiteY7" fmla="*/ 328246 h 445477"/>
                  <a:gd name="connsiteX8" fmla="*/ 82062 w 750277"/>
                  <a:gd name="connsiteY8" fmla="*/ 375138 h 445477"/>
                  <a:gd name="connsiteX9" fmla="*/ 0 w 750277"/>
                  <a:gd name="connsiteY9" fmla="*/ 445477 h 44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0277" h="445477">
                    <a:moveTo>
                      <a:pt x="750277" y="0"/>
                    </a:moveTo>
                    <a:cubicBezTo>
                      <a:pt x="730739" y="15631"/>
                      <a:pt x="712481" y="33013"/>
                      <a:pt x="691662" y="46892"/>
                    </a:cubicBezTo>
                    <a:cubicBezTo>
                      <a:pt x="574275" y="125150"/>
                      <a:pt x="703379" y="29962"/>
                      <a:pt x="609600" y="82062"/>
                    </a:cubicBezTo>
                    <a:cubicBezTo>
                      <a:pt x="584968" y="95747"/>
                      <a:pt x="563895" y="115269"/>
                      <a:pt x="539262" y="128954"/>
                    </a:cubicBezTo>
                    <a:cubicBezTo>
                      <a:pt x="525501" y="136599"/>
                      <a:pt x="468238" y="149641"/>
                      <a:pt x="457200" y="152400"/>
                    </a:cubicBezTo>
                    <a:cubicBezTo>
                      <a:pt x="392947" y="195235"/>
                      <a:pt x="434639" y="169541"/>
                      <a:pt x="328246" y="222738"/>
                    </a:cubicBezTo>
                    <a:cubicBezTo>
                      <a:pt x="312615" y="230553"/>
                      <a:pt x="295895" y="236491"/>
                      <a:pt x="281354" y="246185"/>
                    </a:cubicBezTo>
                    <a:cubicBezTo>
                      <a:pt x="165564" y="323377"/>
                      <a:pt x="215945" y="303157"/>
                      <a:pt x="140677" y="328246"/>
                    </a:cubicBezTo>
                    <a:cubicBezTo>
                      <a:pt x="121139" y="343877"/>
                      <a:pt x="100660" y="358400"/>
                      <a:pt x="82062" y="375138"/>
                    </a:cubicBezTo>
                    <a:cubicBezTo>
                      <a:pt x="1069" y="448032"/>
                      <a:pt x="53283" y="418836"/>
                      <a:pt x="0" y="445477"/>
                    </a:cubicBezTo>
                  </a:path>
                </a:pathLst>
              </a:custGeom>
              <a:noFill/>
              <a:ln w="5715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367EC71-ECA3-4043-AB37-396E731BB37D}"/>
                  </a:ext>
                </a:extLst>
              </p:cNvPr>
              <p:cNvSpPr/>
              <p:nvPr/>
            </p:nvSpPr>
            <p:spPr>
              <a:xfrm>
                <a:off x="-1066800" y="3212123"/>
                <a:ext cx="316551" cy="715108"/>
              </a:xfrm>
              <a:custGeom>
                <a:avLst/>
                <a:gdLst>
                  <a:gd name="connsiteX0" fmla="*/ 0 w 316551"/>
                  <a:gd name="connsiteY0" fmla="*/ 0 h 715108"/>
                  <a:gd name="connsiteX1" fmla="*/ 11723 w 316551"/>
                  <a:gd name="connsiteY1" fmla="*/ 58615 h 715108"/>
                  <a:gd name="connsiteX2" fmla="*/ 82062 w 316551"/>
                  <a:gd name="connsiteY2" fmla="*/ 187569 h 715108"/>
                  <a:gd name="connsiteX3" fmla="*/ 128954 w 316551"/>
                  <a:gd name="connsiteY3" fmla="*/ 269631 h 715108"/>
                  <a:gd name="connsiteX4" fmla="*/ 175846 w 316551"/>
                  <a:gd name="connsiteY4" fmla="*/ 398585 h 715108"/>
                  <a:gd name="connsiteX5" fmla="*/ 199292 w 316551"/>
                  <a:gd name="connsiteY5" fmla="*/ 492369 h 715108"/>
                  <a:gd name="connsiteX6" fmla="*/ 222738 w 316551"/>
                  <a:gd name="connsiteY6" fmla="*/ 527539 h 715108"/>
                  <a:gd name="connsiteX7" fmla="*/ 246185 w 316551"/>
                  <a:gd name="connsiteY7" fmla="*/ 586154 h 715108"/>
                  <a:gd name="connsiteX8" fmla="*/ 269631 w 316551"/>
                  <a:gd name="connsiteY8" fmla="*/ 621323 h 715108"/>
                  <a:gd name="connsiteX9" fmla="*/ 281354 w 316551"/>
                  <a:gd name="connsiteY9" fmla="*/ 656492 h 715108"/>
                  <a:gd name="connsiteX10" fmla="*/ 316523 w 316551"/>
                  <a:gd name="connsiteY10" fmla="*/ 715108 h 71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551" h="715108">
                    <a:moveTo>
                      <a:pt x="0" y="0"/>
                    </a:moveTo>
                    <a:cubicBezTo>
                      <a:pt x="3908" y="19538"/>
                      <a:pt x="4570" y="40018"/>
                      <a:pt x="11723" y="58615"/>
                    </a:cubicBezTo>
                    <a:cubicBezTo>
                      <a:pt x="58628" y="180568"/>
                      <a:pt x="41762" y="117044"/>
                      <a:pt x="82062" y="187569"/>
                    </a:cubicBezTo>
                    <a:cubicBezTo>
                      <a:pt x="141565" y="291697"/>
                      <a:pt x="71825" y="183937"/>
                      <a:pt x="128954" y="269631"/>
                    </a:cubicBezTo>
                    <a:cubicBezTo>
                      <a:pt x="156195" y="433079"/>
                      <a:pt x="117163" y="251875"/>
                      <a:pt x="175846" y="398585"/>
                    </a:cubicBezTo>
                    <a:cubicBezTo>
                      <a:pt x="202600" y="465472"/>
                      <a:pt x="173449" y="440682"/>
                      <a:pt x="199292" y="492369"/>
                    </a:cubicBezTo>
                    <a:cubicBezTo>
                      <a:pt x="205593" y="504971"/>
                      <a:pt x="216437" y="514937"/>
                      <a:pt x="222738" y="527539"/>
                    </a:cubicBezTo>
                    <a:cubicBezTo>
                      <a:pt x="232149" y="546361"/>
                      <a:pt x="236774" y="567332"/>
                      <a:pt x="246185" y="586154"/>
                    </a:cubicBezTo>
                    <a:cubicBezTo>
                      <a:pt x="252486" y="598756"/>
                      <a:pt x="263330" y="608721"/>
                      <a:pt x="269631" y="621323"/>
                    </a:cubicBezTo>
                    <a:cubicBezTo>
                      <a:pt x="275157" y="632376"/>
                      <a:pt x="275223" y="645763"/>
                      <a:pt x="281354" y="656492"/>
                    </a:cubicBezTo>
                    <a:cubicBezTo>
                      <a:pt x="318868" y="722142"/>
                      <a:pt x="316523" y="680720"/>
                      <a:pt x="316523" y="715108"/>
                    </a:cubicBezTo>
                  </a:path>
                </a:pathLst>
              </a:custGeom>
              <a:noFill/>
              <a:ln w="57150"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C77B21-E2CA-4306-AD8B-C0DCED90E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41586" t="14886" r="41138" b="60769"/>
            <a:stretch/>
          </p:blipFill>
          <p:spPr>
            <a:xfrm>
              <a:off x="1394870" y="3511204"/>
              <a:ext cx="1259682" cy="390526"/>
            </a:xfrm>
            <a:prstGeom prst="ellipse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A61999-30EA-4088-9583-3AF48FA21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41462" t="41026" r="42447" b="29786"/>
            <a:stretch/>
          </p:blipFill>
          <p:spPr>
            <a:xfrm>
              <a:off x="1394870" y="3976314"/>
              <a:ext cx="1173279" cy="468213"/>
            </a:xfrm>
            <a:prstGeom prst="ellipse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BAE559-B60E-4C79-B4AC-20E7125B0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43599" t="71277" r="39126" b="4378"/>
            <a:stretch/>
          </p:blipFill>
          <p:spPr>
            <a:xfrm>
              <a:off x="1322425" y="4534958"/>
              <a:ext cx="1259682" cy="390526"/>
            </a:xfrm>
            <a:prstGeom prst="ellipse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704F0C-D8E4-4794-B392-FC06A8FCB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56920" t="82080" r="37612" b="4227"/>
            <a:stretch/>
          </p:blipFill>
          <p:spPr>
            <a:xfrm>
              <a:off x="2293078" y="4707863"/>
              <a:ext cx="398757" cy="219654"/>
            </a:xfrm>
            <a:prstGeom prst="ellipse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F726F46-9977-4402-B37E-11BCBE29F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70798" t="17480" r="11926" b="58175"/>
            <a:stretch/>
          </p:blipFill>
          <p:spPr>
            <a:xfrm>
              <a:off x="4112899" y="3511327"/>
              <a:ext cx="1259682" cy="390526"/>
            </a:xfrm>
            <a:prstGeom prst="ellipse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EB5B6D-DD77-4DD2-AF32-6C0F1B2FC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71150" t="64900" r="16417" b="16422"/>
            <a:stretch/>
          </p:blipFill>
          <p:spPr>
            <a:xfrm>
              <a:off x="4217764" y="4580413"/>
              <a:ext cx="906583" cy="299615"/>
            </a:xfrm>
            <a:prstGeom prst="ellipse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9D3B439-A0A1-49D6-B24E-381765A99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1C5"/>
                </a:clrFrom>
                <a:clrTo>
                  <a:srgbClr val="FFF1C5">
                    <a:alpha val="0"/>
                  </a:srgbClr>
                </a:clrTo>
              </a:clrChange>
            </a:blip>
            <a:srcRect l="72250" t="44135" r="23815" b="33183"/>
            <a:stretch/>
          </p:blipFill>
          <p:spPr>
            <a:xfrm>
              <a:off x="4209759" y="4241623"/>
              <a:ext cx="286977" cy="36384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60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C7B8AB-D91E-425F-B176-8697924BCA0F}"/>
              </a:ext>
            </a:extLst>
          </p:cNvPr>
          <p:cNvSpPr/>
          <p:nvPr/>
        </p:nvSpPr>
        <p:spPr>
          <a:xfrm>
            <a:off x="3815644" y="0"/>
            <a:ext cx="5328355" cy="479375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59F676C-A0DF-4340-91B0-5975C250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3955" y="805325"/>
            <a:ext cx="4450645" cy="3548100"/>
          </a:xfrm>
        </p:spPr>
        <p:txBody>
          <a:bodyPr/>
          <a:lstStyle/>
          <a:p>
            <a:r>
              <a:rPr lang="en-CA" sz="2000" dirty="0">
                <a:latin typeface="+mj-lt"/>
              </a:rPr>
              <a:t>Understanding how to balance obligations and pleasures</a:t>
            </a:r>
          </a:p>
          <a:p>
            <a:r>
              <a:rPr lang="en-CA" sz="2000" dirty="0">
                <a:latin typeface="+mj-lt"/>
              </a:rPr>
              <a:t>Recognize the power of your thoughts and motivations</a:t>
            </a:r>
          </a:p>
          <a:p>
            <a:r>
              <a:rPr lang="en-CA" sz="2000" dirty="0">
                <a:latin typeface="+mj-lt"/>
              </a:rPr>
              <a:t>Learn how to manage procrastination and toxic positivity</a:t>
            </a:r>
          </a:p>
          <a:p>
            <a:r>
              <a:rPr lang="en-CA" sz="2000" dirty="0">
                <a:latin typeface="+mj-lt"/>
              </a:rPr>
              <a:t>Understand how to maximize actions to achieve the life you want</a:t>
            </a:r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43467" y="773263"/>
            <a:ext cx="3652577" cy="17984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TODAY’S FOCUS…</a:t>
            </a:r>
            <a:endParaRPr sz="3000" b="1" dirty="0">
              <a:latin typeface="+mj-lt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/>
          <a:srcRect l="-5913" t="1983" r="32351" b="-1983"/>
          <a:stretch/>
        </p:blipFill>
        <p:spPr>
          <a:xfrm>
            <a:off x="388172" y="1365956"/>
            <a:ext cx="3863031" cy="3497141"/>
          </a:xfrm>
          <a:custGeom>
            <a:avLst/>
            <a:gdLst/>
            <a:ahLst/>
            <a:cxnLst/>
            <a:rect l="l" t="t" r="r" b="b"/>
            <a:pathLst>
              <a:path w="21594" h="21530" extrusionOk="0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776" y="1549582"/>
            <a:ext cx="2829837" cy="2835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22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F84892-116D-4084-B044-CDE48874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</p:spPr>
        <p:txBody>
          <a:bodyPr/>
          <a:lstStyle/>
          <a:p>
            <a:r>
              <a:rPr lang="en-CA" sz="2000" b="1" dirty="0">
                <a:latin typeface="+mj-lt"/>
              </a:rPr>
              <a:t>MAXIMIZING OUR ACTIONS</a:t>
            </a:r>
            <a:endParaRPr lang="en-CA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C7197-4430-4F42-B027-F6A27AB7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805325"/>
            <a:ext cx="4893276" cy="2457164"/>
          </a:xfrm>
        </p:spPr>
        <p:txBody>
          <a:bodyPr anchor="t"/>
          <a:lstStyle/>
          <a:p>
            <a:pPr marL="114300" indent="0">
              <a:buNone/>
            </a:pPr>
            <a:r>
              <a:rPr lang="en-CA" sz="2000" dirty="0">
                <a:latin typeface="+mj-lt"/>
              </a:rPr>
              <a:t>How we approach our day-to-day lives can make all the difference. </a:t>
            </a:r>
          </a:p>
          <a:p>
            <a:pPr marL="114300" indent="0">
              <a:buNone/>
            </a:pPr>
            <a:r>
              <a:rPr lang="en-CA" sz="2000" dirty="0">
                <a:latin typeface="+mj-lt"/>
              </a:rPr>
              <a:t>So what can we do to maximize our lives?</a:t>
            </a:r>
          </a:p>
          <a:p>
            <a:r>
              <a:rPr lang="en-CA" sz="2000" dirty="0">
                <a:latin typeface="+mj-lt"/>
              </a:rPr>
              <a:t>Practice gratitude </a:t>
            </a:r>
          </a:p>
          <a:p>
            <a:r>
              <a:rPr lang="en-CA" sz="2000" dirty="0">
                <a:latin typeface="+mj-lt"/>
              </a:rPr>
              <a:t>Be more mindful </a:t>
            </a:r>
          </a:p>
          <a:p>
            <a:r>
              <a:rPr lang="en-CA" sz="2000" dirty="0">
                <a:latin typeface="+mj-lt"/>
              </a:rPr>
              <a:t>Set meaningful goals </a:t>
            </a:r>
          </a:p>
        </p:txBody>
      </p:sp>
    </p:spTree>
    <p:extLst>
      <p:ext uri="{BB962C8B-B14F-4D97-AF65-F5344CB8AC3E}">
        <p14:creationId xmlns:p14="http://schemas.microsoft.com/office/powerpoint/2010/main" val="202372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589A3FC9-D631-4087-9A0D-514682B58B17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4348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GRATITUDE IS POWERFUL </a:t>
            </a:r>
          </a:p>
          <a:p>
            <a:pPr marL="88900">
              <a:spcBef>
                <a:spcPts val="400"/>
              </a:spcBef>
              <a:buSzPts val="2200"/>
            </a:pPr>
            <a:endParaRPr lang="en-CA" sz="2000" b="1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>
              <a:spcBef>
                <a:spcPts val="400"/>
              </a:spcBef>
              <a:buSzPts val="2200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Practicing gratitude has been shown to rewire the brain with a more positive, consistent mindset, leading to improved physical and mental health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Don’t focus on what you don’t have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Make a daily list of what you’re grateful for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Appreciate the opportunities that come </a:t>
            </a:r>
          </a:p>
          <a:p>
            <a:pPr marL="361950">
              <a:lnSpc>
                <a:spcPct val="115000"/>
              </a:lnSpc>
              <a:buClr>
                <a:schemeClr val="dk2"/>
              </a:buClr>
              <a:buSzPts val="2200"/>
              <a:tabLst>
                <a:tab pos="361950" algn="l"/>
              </a:tabLst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with 	life’s challenges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  <a:tabLst>
                <a:tab pos="361950" algn="l"/>
              </a:tabLst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Say thank you more often </a:t>
            </a:r>
          </a:p>
          <a:p>
            <a:pPr marL="361950">
              <a:lnSpc>
                <a:spcPct val="115000"/>
              </a:lnSpc>
              <a:buClr>
                <a:schemeClr val="dk2"/>
              </a:buClr>
              <a:buSzPts val="2200"/>
              <a:tabLst>
                <a:tab pos="361950" algn="l"/>
              </a:tabLst>
            </a:pPr>
            <a:endParaRPr lang="en-CA" sz="2000" dirty="0">
              <a:solidFill>
                <a:schemeClr val="dk1"/>
              </a:solidFill>
              <a:latin typeface="+mj-lt"/>
              <a:sym typeface="Montserrat Ligh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69E12C-19EE-4885-B49B-21C6EE459457}"/>
              </a:ext>
            </a:extLst>
          </p:cNvPr>
          <p:cNvGrpSpPr/>
          <p:nvPr/>
        </p:nvGrpSpPr>
        <p:grpSpPr>
          <a:xfrm>
            <a:off x="6378047" y="2724731"/>
            <a:ext cx="2011210" cy="1947272"/>
            <a:chOff x="4043973" y="2724731"/>
            <a:chExt cx="2011210" cy="19472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5EB8AE-6404-48FC-B100-96A4EF07158D}"/>
                </a:ext>
              </a:extLst>
            </p:cNvPr>
            <p:cNvGrpSpPr/>
            <p:nvPr/>
          </p:nvGrpSpPr>
          <p:grpSpPr>
            <a:xfrm>
              <a:off x="4043973" y="2724731"/>
              <a:ext cx="2011210" cy="1947272"/>
              <a:chOff x="4043973" y="2724731"/>
              <a:chExt cx="2011210" cy="1947272"/>
            </a:xfrm>
          </p:grpSpPr>
          <p:sp>
            <p:nvSpPr>
              <p:cNvPr id="8" name="Google Shape;612;p48">
                <a:extLst>
                  <a:ext uri="{FF2B5EF4-FFF2-40B4-BE49-F238E27FC236}">
                    <a16:creationId xmlns:a16="http://schemas.microsoft.com/office/drawing/2014/main" id="{E238BEDC-91C3-44E9-A7F1-3CE8A47A903D}"/>
                  </a:ext>
                </a:extLst>
              </p:cNvPr>
              <p:cNvSpPr/>
              <p:nvPr/>
            </p:nvSpPr>
            <p:spPr>
              <a:xfrm rot="1271640">
                <a:off x="4043973" y="2724731"/>
                <a:ext cx="2011210" cy="1947272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8518" extrusionOk="0">
                    <a:moveTo>
                      <a:pt x="10098" y="2409"/>
                    </a:moveTo>
                    <a:lnTo>
                      <a:pt x="10512" y="2701"/>
                    </a:lnTo>
                    <a:lnTo>
                      <a:pt x="10074" y="2969"/>
                    </a:lnTo>
                    <a:lnTo>
                      <a:pt x="9636" y="3285"/>
                    </a:lnTo>
                    <a:lnTo>
                      <a:pt x="9198" y="3602"/>
                    </a:lnTo>
                    <a:lnTo>
                      <a:pt x="8760" y="3918"/>
                    </a:lnTo>
                    <a:lnTo>
                      <a:pt x="8517" y="4040"/>
                    </a:lnTo>
                    <a:lnTo>
                      <a:pt x="8249" y="4234"/>
                    </a:lnTo>
                    <a:lnTo>
                      <a:pt x="7981" y="4429"/>
                    </a:lnTo>
                    <a:lnTo>
                      <a:pt x="7884" y="4551"/>
                    </a:lnTo>
                    <a:lnTo>
                      <a:pt x="7811" y="4672"/>
                    </a:lnTo>
                    <a:lnTo>
                      <a:pt x="7349" y="4672"/>
                    </a:lnTo>
                    <a:lnTo>
                      <a:pt x="6814" y="4697"/>
                    </a:lnTo>
                    <a:lnTo>
                      <a:pt x="7081" y="4526"/>
                    </a:lnTo>
                    <a:lnTo>
                      <a:pt x="7641" y="4161"/>
                    </a:lnTo>
                    <a:lnTo>
                      <a:pt x="8200" y="3796"/>
                    </a:lnTo>
                    <a:lnTo>
                      <a:pt x="8784" y="3480"/>
                    </a:lnTo>
                    <a:lnTo>
                      <a:pt x="9320" y="3115"/>
                    </a:lnTo>
                    <a:lnTo>
                      <a:pt x="9539" y="2969"/>
                    </a:lnTo>
                    <a:lnTo>
                      <a:pt x="9758" y="2823"/>
                    </a:lnTo>
                    <a:lnTo>
                      <a:pt x="9952" y="2628"/>
                    </a:lnTo>
                    <a:lnTo>
                      <a:pt x="10025" y="2531"/>
                    </a:lnTo>
                    <a:lnTo>
                      <a:pt x="10074" y="2409"/>
                    </a:lnTo>
                    <a:close/>
                    <a:moveTo>
                      <a:pt x="10804" y="2847"/>
                    </a:moveTo>
                    <a:lnTo>
                      <a:pt x="11193" y="3115"/>
                    </a:lnTo>
                    <a:lnTo>
                      <a:pt x="10974" y="3237"/>
                    </a:lnTo>
                    <a:lnTo>
                      <a:pt x="10755" y="3407"/>
                    </a:lnTo>
                    <a:lnTo>
                      <a:pt x="10561" y="3577"/>
                    </a:lnTo>
                    <a:lnTo>
                      <a:pt x="10366" y="3723"/>
                    </a:lnTo>
                    <a:lnTo>
                      <a:pt x="9709" y="4161"/>
                    </a:lnTo>
                    <a:lnTo>
                      <a:pt x="9368" y="4429"/>
                    </a:lnTo>
                    <a:lnTo>
                      <a:pt x="9222" y="4551"/>
                    </a:lnTo>
                    <a:lnTo>
                      <a:pt x="9101" y="4721"/>
                    </a:lnTo>
                    <a:lnTo>
                      <a:pt x="8176" y="4672"/>
                    </a:lnTo>
                    <a:lnTo>
                      <a:pt x="8322" y="4551"/>
                    </a:lnTo>
                    <a:lnTo>
                      <a:pt x="8663" y="4332"/>
                    </a:lnTo>
                    <a:lnTo>
                      <a:pt x="9028" y="4113"/>
                    </a:lnTo>
                    <a:lnTo>
                      <a:pt x="9466" y="3821"/>
                    </a:lnTo>
                    <a:lnTo>
                      <a:pt x="9879" y="3529"/>
                    </a:lnTo>
                    <a:lnTo>
                      <a:pt x="10317" y="3212"/>
                    </a:lnTo>
                    <a:lnTo>
                      <a:pt x="10731" y="2920"/>
                    </a:lnTo>
                    <a:lnTo>
                      <a:pt x="10804" y="2847"/>
                    </a:lnTo>
                    <a:close/>
                    <a:moveTo>
                      <a:pt x="9490" y="1850"/>
                    </a:moveTo>
                    <a:lnTo>
                      <a:pt x="9685" y="2069"/>
                    </a:lnTo>
                    <a:lnTo>
                      <a:pt x="9904" y="2263"/>
                    </a:lnTo>
                    <a:lnTo>
                      <a:pt x="9709" y="2385"/>
                    </a:lnTo>
                    <a:lnTo>
                      <a:pt x="9514" y="2507"/>
                    </a:lnTo>
                    <a:lnTo>
                      <a:pt x="9149" y="2799"/>
                    </a:lnTo>
                    <a:lnTo>
                      <a:pt x="8590" y="3164"/>
                    </a:lnTo>
                    <a:lnTo>
                      <a:pt x="8006" y="3480"/>
                    </a:lnTo>
                    <a:lnTo>
                      <a:pt x="7519" y="3796"/>
                    </a:lnTo>
                    <a:lnTo>
                      <a:pt x="7033" y="4113"/>
                    </a:lnTo>
                    <a:lnTo>
                      <a:pt x="6595" y="4405"/>
                    </a:lnTo>
                    <a:lnTo>
                      <a:pt x="6400" y="4551"/>
                    </a:lnTo>
                    <a:lnTo>
                      <a:pt x="6205" y="4745"/>
                    </a:lnTo>
                    <a:lnTo>
                      <a:pt x="5792" y="4770"/>
                    </a:lnTo>
                    <a:lnTo>
                      <a:pt x="6059" y="4551"/>
                    </a:lnTo>
                    <a:lnTo>
                      <a:pt x="6327" y="4307"/>
                    </a:lnTo>
                    <a:lnTo>
                      <a:pt x="6838" y="3845"/>
                    </a:lnTo>
                    <a:lnTo>
                      <a:pt x="7495" y="3334"/>
                    </a:lnTo>
                    <a:lnTo>
                      <a:pt x="7811" y="3091"/>
                    </a:lnTo>
                    <a:lnTo>
                      <a:pt x="8152" y="2847"/>
                    </a:lnTo>
                    <a:lnTo>
                      <a:pt x="8492" y="2604"/>
                    </a:lnTo>
                    <a:lnTo>
                      <a:pt x="8809" y="2336"/>
                    </a:lnTo>
                    <a:lnTo>
                      <a:pt x="9149" y="2069"/>
                    </a:lnTo>
                    <a:lnTo>
                      <a:pt x="9490" y="1850"/>
                    </a:lnTo>
                    <a:close/>
                    <a:moveTo>
                      <a:pt x="12775" y="4307"/>
                    </a:moveTo>
                    <a:lnTo>
                      <a:pt x="13359" y="4697"/>
                    </a:lnTo>
                    <a:lnTo>
                      <a:pt x="13116" y="4697"/>
                    </a:lnTo>
                    <a:lnTo>
                      <a:pt x="12045" y="4794"/>
                    </a:lnTo>
                    <a:lnTo>
                      <a:pt x="12410" y="4551"/>
                    </a:lnTo>
                    <a:lnTo>
                      <a:pt x="12580" y="4429"/>
                    </a:lnTo>
                    <a:lnTo>
                      <a:pt x="12775" y="4307"/>
                    </a:lnTo>
                    <a:close/>
                    <a:moveTo>
                      <a:pt x="11510" y="3358"/>
                    </a:moveTo>
                    <a:lnTo>
                      <a:pt x="11923" y="3699"/>
                    </a:lnTo>
                    <a:lnTo>
                      <a:pt x="11826" y="3699"/>
                    </a:lnTo>
                    <a:lnTo>
                      <a:pt x="11729" y="3723"/>
                    </a:lnTo>
                    <a:lnTo>
                      <a:pt x="11558" y="3845"/>
                    </a:lnTo>
                    <a:lnTo>
                      <a:pt x="11388" y="3967"/>
                    </a:lnTo>
                    <a:lnTo>
                      <a:pt x="11242" y="4113"/>
                    </a:lnTo>
                    <a:lnTo>
                      <a:pt x="10877" y="4453"/>
                    </a:lnTo>
                    <a:lnTo>
                      <a:pt x="10682" y="4624"/>
                    </a:lnTo>
                    <a:lnTo>
                      <a:pt x="10536" y="4818"/>
                    </a:lnTo>
                    <a:lnTo>
                      <a:pt x="9587" y="4745"/>
                    </a:lnTo>
                    <a:lnTo>
                      <a:pt x="9831" y="4575"/>
                    </a:lnTo>
                    <a:lnTo>
                      <a:pt x="10074" y="4380"/>
                    </a:lnTo>
                    <a:lnTo>
                      <a:pt x="10317" y="4210"/>
                    </a:lnTo>
                    <a:lnTo>
                      <a:pt x="10561" y="4040"/>
                    </a:lnTo>
                    <a:lnTo>
                      <a:pt x="11047" y="3723"/>
                    </a:lnTo>
                    <a:lnTo>
                      <a:pt x="11510" y="3358"/>
                    </a:lnTo>
                    <a:close/>
                    <a:moveTo>
                      <a:pt x="12021" y="3772"/>
                    </a:moveTo>
                    <a:lnTo>
                      <a:pt x="12532" y="4137"/>
                    </a:lnTo>
                    <a:lnTo>
                      <a:pt x="12313" y="4307"/>
                    </a:lnTo>
                    <a:lnTo>
                      <a:pt x="12021" y="4551"/>
                    </a:lnTo>
                    <a:lnTo>
                      <a:pt x="11899" y="4672"/>
                    </a:lnTo>
                    <a:lnTo>
                      <a:pt x="11777" y="4818"/>
                    </a:lnTo>
                    <a:lnTo>
                      <a:pt x="11412" y="4843"/>
                    </a:lnTo>
                    <a:lnTo>
                      <a:pt x="11072" y="4843"/>
                    </a:lnTo>
                    <a:lnTo>
                      <a:pt x="10828" y="4818"/>
                    </a:lnTo>
                    <a:lnTo>
                      <a:pt x="11072" y="4648"/>
                    </a:lnTo>
                    <a:lnTo>
                      <a:pt x="11315" y="4453"/>
                    </a:lnTo>
                    <a:lnTo>
                      <a:pt x="11534" y="4259"/>
                    </a:lnTo>
                    <a:lnTo>
                      <a:pt x="11777" y="4064"/>
                    </a:lnTo>
                    <a:lnTo>
                      <a:pt x="11923" y="3967"/>
                    </a:lnTo>
                    <a:lnTo>
                      <a:pt x="11996" y="3894"/>
                    </a:lnTo>
                    <a:lnTo>
                      <a:pt x="12021" y="3821"/>
                    </a:lnTo>
                    <a:lnTo>
                      <a:pt x="12021" y="3772"/>
                    </a:lnTo>
                    <a:close/>
                    <a:moveTo>
                      <a:pt x="15038" y="6156"/>
                    </a:moveTo>
                    <a:lnTo>
                      <a:pt x="15281" y="6327"/>
                    </a:lnTo>
                    <a:lnTo>
                      <a:pt x="15525" y="6473"/>
                    </a:lnTo>
                    <a:lnTo>
                      <a:pt x="15354" y="6594"/>
                    </a:lnTo>
                    <a:lnTo>
                      <a:pt x="15184" y="6740"/>
                    </a:lnTo>
                    <a:lnTo>
                      <a:pt x="15062" y="6862"/>
                    </a:lnTo>
                    <a:lnTo>
                      <a:pt x="15038" y="6156"/>
                    </a:lnTo>
                    <a:close/>
                    <a:moveTo>
                      <a:pt x="9782" y="511"/>
                    </a:moveTo>
                    <a:lnTo>
                      <a:pt x="10244" y="925"/>
                    </a:lnTo>
                    <a:lnTo>
                      <a:pt x="10512" y="1144"/>
                    </a:lnTo>
                    <a:lnTo>
                      <a:pt x="10804" y="1363"/>
                    </a:lnTo>
                    <a:lnTo>
                      <a:pt x="11364" y="1777"/>
                    </a:lnTo>
                    <a:lnTo>
                      <a:pt x="12021" y="2239"/>
                    </a:lnTo>
                    <a:lnTo>
                      <a:pt x="12629" y="2726"/>
                    </a:lnTo>
                    <a:lnTo>
                      <a:pt x="13237" y="3237"/>
                    </a:lnTo>
                    <a:lnTo>
                      <a:pt x="13846" y="3723"/>
                    </a:lnTo>
                    <a:lnTo>
                      <a:pt x="15111" y="4672"/>
                    </a:lnTo>
                    <a:lnTo>
                      <a:pt x="15744" y="5135"/>
                    </a:lnTo>
                    <a:lnTo>
                      <a:pt x="16352" y="5621"/>
                    </a:lnTo>
                    <a:lnTo>
                      <a:pt x="16838" y="5986"/>
                    </a:lnTo>
                    <a:lnTo>
                      <a:pt x="17325" y="6302"/>
                    </a:lnTo>
                    <a:lnTo>
                      <a:pt x="17836" y="6619"/>
                    </a:lnTo>
                    <a:lnTo>
                      <a:pt x="18347" y="6886"/>
                    </a:lnTo>
                    <a:lnTo>
                      <a:pt x="18274" y="6959"/>
                    </a:lnTo>
                    <a:lnTo>
                      <a:pt x="18104" y="7105"/>
                    </a:lnTo>
                    <a:lnTo>
                      <a:pt x="17909" y="7203"/>
                    </a:lnTo>
                    <a:lnTo>
                      <a:pt x="17617" y="7373"/>
                    </a:lnTo>
                    <a:lnTo>
                      <a:pt x="17568" y="7300"/>
                    </a:lnTo>
                    <a:lnTo>
                      <a:pt x="17520" y="7276"/>
                    </a:lnTo>
                    <a:lnTo>
                      <a:pt x="17471" y="7251"/>
                    </a:lnTo>
                    <a:lnTo>
                      <a:pt x="17276" y="7178"/>
                    </a:lnTo>
                    <a:lnTo>
                      <a:pt x="17106" y="7081"/>
                    </a:lnTo>
                    <a:lnTo>
                      <a:pt x="16936" y="6959"/>
                    </a:lnTo>
                    <a:lnTo>
                      <a:pt x="16790" y="6838"/>
                    </a:lnTo>
                    <a:lnTo>
                      <a:pt x="16473" y="6570"/>
                    </a:lnTo>
                    <a:lnTo>
                      <a:pt x="16303" y="6473"/>
                    </a:lnTo>
                    <a:lnTo>
                      <a:pt x="16133" y="6375"/>
                    </a:lnTo>
                    <a:lnTo>
                      <a:pt x="15865" y="6229"/>
                    </a:lnTo>
                    <a:lnTo>
                      <a:pt x="15598" y="6059"/>
                    </a:lnTo>
                    <a:lnTo>
                      <a:pt x="15306" y="5889"/>
                    </a:lnTo>
                    <a:lnTo>
                      <a:pt x="15160" y="5816"/>
                    </a:lnTo>
                    <a:lnTo>
                      <a:pt x="15038" y="5767"/>
                    </a:lnTo>
                    <a:lnTo>
                      <a:pt x="15014" y="5426"/>
                    </a:lnTo>
                    <a:lnTo>
                      <a:pt x="14989" y="5256"/>
                    </a:lnTo>
                    <a:lnTo>
                      <a:pt x="14916" y="5110"/>
                    </a:lnTo>
                    <a:lnTo>
                      <a:pt x="14916" y="5037"/>
                    </a:lnTo>
                    <a:lnTo>
                      <a:pt x="14892" y="4964"/>
                    </a:lnTo>
                    <a:lnTo>
                      <a:pt x="14868" y="4916"/>
                    </a:lnTo>
                    <a:lnTo>
                      <a:pt x="14795" y="4867"/>
                    </a:lnTo>
                    <a:lnTo>
                      <a:pt x="14624" y="4770"/>
                    </a:lnTo>
                    <a:lnTo>
                      <a:pt x="14430" y="4721"/>
                    </a:lnTo>
                    <a:lnTo>
                      <a:pt x="14235" y="4697"/>
                    </a:lnTo>
                    <a:lnTo>
                      <a:pt x="14040" y="4672"/>
                    </a:lnTo>
                    <a:lnTo>
                      <a:pt x="12751" y="3796"/>
                    </a:lnTo>
                    <a:lnTo>
                      <a:pt x="12118" y="3334"/>
                    </a:lnTo>
                    <a:lnTo>
                      <a:pt x="11485" y="2872"/>
                    </a:lnTo>
                    <a:lnTo>
                      <a:pt x="11242" y="2701"/>
                    </a:lnTo>
                    <a:lnTo>
                      <a:pt x="10974" y="2531"/>
                    </a:lnTo>
                    <a:lnTo>
                      <a:pt x="10463" y="2239"/>
                    </a:lnTo>
                    <a:lnTo>
                      <a:pt x="10269" y="2093"/>
                    </a:lnTo>
                    <a:lnTo>
                      <a:pt x="10098" y="1947"/>
                    </a:lnTo>
                    <a:lnTo>
                      <a:pt x="9928" y="1801"/>
                    </a:lnTo>
                    <a:lnTo>
                      <a:pt x="9758" y="1655"/>
                    </a:lnTo>
                    <a:lnTo>
                      <a:pt x="9733" y="1558"/>
                    </a:lnTo>
                    <a:lnTo>
                      <a:pt x="9685" y="1485"/>
                    </a:lnTo>
                    <a:lnTo>
                      <a:pt x="9587" y="1436"/>
                    </a:lnTo>
                    <a:lnTo>
                      <a:pt x="9539" y="1436"/>
                    </a:lnTo>
                    <a:lnTo>
                      <a:pt x="9466" y="1460"/>
                    </a:lnTo>
                    <a:lnTo>
                      <a:pt x="9271" y="1558"/>
                    </a:lnTo>
                    <a:lnTo>
                      <a:pt x="9101" y="1655"/>
                    </a:lnTo>
                    <a:lnTo>
                      <a:pt x="8784" y="1923"/>
                    </a:lnTo>
                    <a:lnTo>
                      <a:pt x="8444" y="2190"/>
                    </a:lnTo>
                    <a:lnTo>
                      <a:pt x="8127" y="2434"/>
                    </a:lnTo>
                    <a:lnTo>
                      <a:pt x="7738" y="2677"/>
                    </a:lnTo>
                    <a:lnTo>
                      <a:pt x="7373" y="2969"/>
                    </a:lnTo>
                    <a:lnTo>
                      <a:pt x="6668" y="3529"/>
                    </a:lnTo>
                    <a:lnTo>
                      <a:pt x="5913" y="4137"/>
                    </a:lnTo>
                    <a:lnTo>
                      <a:pt x="5524" y="4453"/>
                    </a:lnTo>
                    <a:lnTo>
                      <a:pt x="5183" y="4794"/>
                    </a:lnTo>
                    <a:lnTo>
                      <a:pt x="5183" y="4818"/>
                    </a:lnTo>
                    <a:lnTo>
                      <a:pt x="4624" y="4867"/>
                    </a:lnTo>
                    <a:lnTo>
                      <a:pt x="4234" y="4891"/>
                    </a:lnTo>
                    <a:lnTo>
                      <a:pt x="4015" y="4940"/>
                    </a:lnTo>
                    <a:lnTo>
                      <a:pt x="3942" y="4989"/>
                    </a:lnTo>
                    <a:lnTo>
                      <a:pt x="3869" y="5062"/>
                    </a:lnTo>
                    <a:lnTo>
                      <a:pt x="3796" y="5037"/>
                    </a:lnTo>
                    <a:lnTo>
                      <a:pt x="3723" y="5062"/>
                    </a:lnTo>
                    <a:lnTo>
                      <a:pt x="3675" y="5110"/>
                    </a:lnTo>
                    <a:lnTo>
                      <a:pt x="3650" y="5183"/>
                    </a:lnTo>
                    <a:lnTo>
                      <a:pt x="3602" y="5402"/>
                    </a:lnTo>
                    <a:lnTo>
                      <a:pt x="3602" y="5621"/>
                    </a:lnTo>
                    <a:lnTo>
                      <a:pt x="3480" y="5645"/>
                    </a:lnTo>
                    <a:lnTo>
                      <a:pt x="3358" y="5694"/>
                    </a:lnTo>
                    <a:lnTo>
                      <a:pt x="3237" y="5767"/>
                    </a:lnTo>
                    <a:lnTo>
                      <a:pt x="3115" y="5864"/>
                    </a:lnTo>
                    <a:lnTo>
                      <a:pt x="2920" y="6035"/>
                    </a:lnTo>
                    <a:lnTo>
                      <a:pt x="2726" y="6229"/>
                    </a:lnTo>
                    <a:lnTo>
                      <a:pt x="2166" y="6765"/>
                    </a:lnTo>
                    <a:lnTo>
                      <a:pt x="1874" y="7008"/>
                    </a:lnTo>
                    <a:lnTo>
                      <a:pt x="1582" y="7227"/>
                    </a:lnTo>
                    <a:lnTo>
                      <a:pt x="1509" y="7300"/>
                    </a:lnTo>
                    <a:lnTo>
                      <a:pt x="1241" y="7203"/>
                    </a:lnTo>
                    <a:lnTo>
                      <a:pt x="998" y="7130"/>
                    </a:lnTo>
                    <a:lnTo>
                      <a:pt x="779" y="7008"/>
                    </a:lnTo>
                    <a:lnTo>
                      <a:pt x="584" y="6838"/>
                    </a:lnTo>
                    <a:lnTo>
                      <a:pt x="901" y="6667"/>
                    </a:lnTo>
                    <a:lnTo>
                      <a:pt x="1217" y="6473"/>
                    </a:lnTo>
                    <a:lnTo>
                      <a:pt x="1825" y="6035"/>
                    </a:lnTo>
                    <a:lnTo>
                      <a:pt x="3018" y="5135"/>
                    </a:lnTo>
                    <a:lnTo>
                      <a:pt x="4307" y="4161"/>
                    </a:lnTo>
                    <a:lnTo>
                      <a:pt x="5646" y="3164"/>
                    </a:lnTo>
                    <a:lnTo>
                      <a:pt x="6814" y="2361"/>
                    </a:lnTo>
                    <a:lnTo>
                      <a:pt x="7981" y="1558"/>
                    </a:lnTo>
                    <a:lnTo>
                      <a:pt x="8395" y="1266"/>
                    </a:lnTo>
                    <a:lnTo>
                      <a:pt x="8833" y="949"/>
                    </a:lnTo>
                    <a:lnTo>
                      <a:pt x="9076" y="828"/>
                    </a:lnTo>
                    <a:lnTo>
                      <a:pt x="9295" y="706"/>
                    </a:lnTo>
                    <a:lnTo>
                      <a:pt x="9539" y="584"/>
                    </a:lnTo>
                    <a:lnTo>
                      <a:pt x="9782" y="511"/>
                    </a:lnTo>
                    <a:close/>
                    <a:moveTo>
                      <a:pt x="3577" y="6132"/>
                    </a:moveTo>
                    <a:lnTo>
                      <a:pt x="3577" y="6497"/>
                    </a:lnTo>
                    <a:lnTo>
                      <a:pt x="3383" y="6643"/>
                    </a:lnTo>
                    <a:lnTo>
                      <a:pt x="3188" y="6813"/>
                    </a:lnTo>
                    <a:lnTo>
                      <a:pt x="2847" y="7130"/>
                    </a:lnTo>
                    <a:lnTo>
                      <a:pt x="2531" y="7397"/>
                    </a:lnTo>
                    <a:lnTo>
                      <a:pt x="2385" y="7543"/>
                    </a:lnTo>
                    <a:lnTo>
                      <a:pt x="2263" y="7714"/>
                    </a:lnTo>
                    <a:lnTo>
                      <a:pt x="1971" y="7519"/>
                    </a:lnTo>
                    <a:lnTo>
                      <a:pt x="2190" y="7373"/>
                    </a:lnTo>
                    <a:lnTo>
                      <a:pt x="2409" y="7178"/>
                    </a:lnTo>
                    <a:lnTo>
                      <a:pt x="2823" y="6813"/>
                    </a:lnTo>
                    <a:lnTo>
                      <a:pt x="3334" y="6327"/>
                    </a:lnTo>
                    <a:lnTo>
                      <a:pt x="3456" y="6229"/>
                    </a:lnTo>
                    <a:lnTo>
                      <a:pt x="3577" y="6132"/>
                    </a:lnTo>
                    <a:close/>
                    <a:moveTo>
                      <a:pt x="7738" y="7008"/>
                    </a:moveTo>
                    <a:lnTo>
                      <a:pt x="7690" y="7032"/>
                    </a:lnTo>
                    <a:lnTo>
                      <a:pt x="7641" y="7057"/>
                    </a:lnTo>
                    <a:lnTo>
                      <a:pt x="7422" y="7251"/>
                    </a:lnTo>
                    <a:lnTo>
                      <a:pt x="7203" y="7397"/>
                    </a:lnTo>
                    <a:lnTo>
                      <a:pt x="7081" y="7446"/>
                    </a:lnTo>
                    <a:lnTo>
                      <a:pt x="6935" y="7495"/>
                    </a:lnTo>
                    <a:lnTo>
                      <a:pt x="6814" y="7519"/>
                    </a:lnTo>
                    <a:lnTo>
                      <a:pt x="6668" y="7519"/>
                    </a:lnTo>
                    <a:lnTo>
                      <a:pt x="6765" y="7130"/>
                    </a:lnTo>
                    <a:lnTo>
                      <a:pt x="6765" y="7105"/>
                    </a:lnTo>
                    <a:lnTo>
                      <a:pt x="6716" y="7105"/>
                    </a:lnTo>
                    <a:lnTo>
                      <a:pt x="6595" y="7178"/>
                    </a:lnTo>
                    <a:lnTo>
                      <a:pt x="6522" y="7300"/>
                    </a:lnTo>
                    <a:lnTo>
                      <a:pt x="6449" y="7422"/>
                    </a:lnTo>
                    <a:lnTo>
                      <a:pt x="6376" y="7543"/>
                    </a:lnTo>
                    <a:lnTo>
                      <a:pt x="6351" y="7616"/>
                    </a:lnTo>
                    <a:lnTo>
                      <a:pt x="6376" y="7665"/>
                    </a:lnTo>
                    <a:lnTo>
                      <a:pt x="6400" y="7714"/>
                    </a:lnTo>
                    <a:lnTo>
                      <a:pt x="6449" y="7738"/>
                    </a:lnTo>
                    <a:lnTo>
                      <a:pt x="6619" y="7787"/>
                    </a:lnTo>
                    <a:lnTo>
                      <a:pt x="6765" y="7811"/>
                    </a:lnTo>
                    <a:lnTo>
                      <a:pt x="6935" y="7811"/>
                    </a:lnTo>
                    <a:lnTo>
                      <a:pt x="7081" y="7762"/>
                    </a:lnTo>
                    <a:lnTo>
                      <a:pt x="7227" y="7714"/>
                    </a:lnTo>
                    <a:lnTo>
                      <a:pt x="7373" y="7641"/>
                    </a:lnTo>
                    <a:lnTo>
                      <a:pt x="7641" y="7495"/>
                    </a:lnTo>
                    <a:lnTo>
                      <a:pt x="7690" y="7568"/>
                    </a:lnTo>
                    <a:lnTo>
                      <a:pt x="7738" y="7641"/>
                    </a:lnTo>
                    <a:lnTo>
                      <a:pt x="7811" y="7714"/>
                    </a:lnTo>
                    <a:lnTo>
                      <a:pt x="7908" y="7738"/>
                    </a:lnTo>
                    <a:lnTo>
                      <a:pt x="8006" y="7787"/>
                    </a:lnTo>
                    <a:lnTo>
                      <a:pt x="8371" y="7787"/>
                    </a:lnTo>
                    <a:lnTo>
                      <a:pt x="8517" y="7762"/>
                    </a:lnTo>
                    <a:lnTo>
                      <a:pt x="8687" y="7714"/>
                    </a:lnTo>
                    <a:lnTo>
                      <a:pt x="8760" y="7689"/>
                    </a:lnTo>
                    <a:lnTo>
                      <a:pt x="8809" y="7689"/>
                    </a:lnTo>
                    <a:lnTo>
                      <a:pt x="8979" y="7714"/>
                    </a:lnTo>
                    <a:lnTo>
                      <a:pt x="9125" y="7714"/>
                    </a:lnTo>
                    <a:lnTo>
                      <a:pt x="9247" y="7665"/>
                    </a:lnTo>
                    <a:lnTo>
                      <a:pt x="9393" y="7592"/>
                    </a:lnTo>
                    <a:lnTo>
                      <a:pt x="9514" y="7495"/>
                    </a:lnTo>
                    <a:lnTo>
                      <a:pt x="9563" y="7568"/>
                    </a:lnTo>
                    <a:lnTo>
                      <a:pt x="9612" y="7616"/>
                    </a:lnTo>
                    <a:lnTo>
                      <a:pt x="9709" y="7665"/>
                    </a:lnTo>
                    <a:lnTo>
                      <a:pt x="9782" y="7689"/>
                    </a:lnTo>
                    <a:lnTo>
                      <a:pt x="9879" y="7689"/>
                    </a:lnTo>
                    <a:lnTo>
                      <a:pt x="9977" y="7665"/>
                    </a:lnTo>
                    <a:lnTo>
                      <a:pt x="10171" y="7592"/>
                    </a:lnTo>
                    <a:lnTo>
                      <a:pt x="10317" y="7592"/>
                    </a:lnTo>
                    <a:lnTo>
                      <a:pt x="10512" y="7665"/>
                    </a:lnTo>
                    <a:lnTo>
                      <a:pt x="10755" y="7714"/>
                    </a:lnTo>
                    <a:lnTo>
                      <a:pt x="11023" y="7738"/>
                    </a:lnTo>
                    <a:lnTo>
                      <a:pt x="11315" y="7762"/>
                    </a:lnTo>
                    <a:lnTo>
                      <a:pt x="11875" y="7762"/>
                    </a:lnTo>
                    <a:lnTo>
                      <a:pt x="12167" y="7714"/>
                    </a:lnTo>
                    <a:lnTo>
                      <a:pt x="12434" y="7665"/>
                    </a:lnTo>
                    <a:lnTo>
                      <a:pt x="12678" y="7592"/>
                    </a:lnTo>
                    <a:lnTo>
                      <a:pt x="12751" y="7543"/>
                    </a:lnTo>
                    <a:lnTo>
                      <a:pt x="12775" y="7495"/>
                    </a:lnTo>
                    <a:lnTo>
                      <a:pt x="12799" y="7446"/>
                    </a:lnTo>
                    <a:lnTo>
                      <a:pt x="12799" y="7373"/>
                    </a:lnTo>
                    <a:lnTo>
                      <a:pt x="12751" y="7324"/>
                    </a:lnTo>
                    <a:lnTo>
                      <a:pt x="12726" y="7276"/>
                    </a:lnTo>
                    <a:lnTo>
                      <a:pt x="12653" y="7251"/>
                    </a:lnTo>
                    <a:lnTo>
                      <a:pt x="12580" y="7251"/>
                    </a:lnTo>
                    <a:lnTo>
                      <a:pt x="12021" y="7373"/>
                    </a:lnTo>
                    <a:lnTo>
                      <a:pt x="11729" y="7397"/>
                    </a:lnTo>
                    <a:lnTo>
                      <a:pt x="11412" y="7446"/>
                    </a:lnTo>
                    <a:lnTo>
                      <a:pt x="11120" y="7446"/>
                    </a:lnTo>
                    <a:lnTo>
                      <a:pt x="10828" y="7422"/>
                    </a:lnTo>
                    <a:lnTo>
                      <a:pt x="10536" y="7349"/>
                    </a:lnTo>
                    <a:lnTo>
                      <a:pt x="10415" y="7300"/>
                    </a:lnTo>
                    <a:lnTo>
                      <a:pt x="10269" y="7227"/>
                    </a:lnTo>
                    <a:lnTo>
                      <a:pt x="10196" y="7203"/>
                    </a:lnTo>
                    <a:lnTo>
                      <a:pt x="10123" y="7227"/>
                    </a:lnTo>
                    <a:lnTo>
                      <a:pt x="10025" y="7300"/>
                    </a:lnTo>
                    <a:lnTo>
                      <a:pt x="9977" y="7324"/>
                    </a:lnTo>
                    <a:lnTo>
                      <a:pt x="9928" y="7300"/>
                    </a:lnTo>
                    <a:lnTo>
                      <a:pt x="9831" y="7251"/>
                    </a:lnTo>
                    <a:lnTo>
                      <a:pt x="9733" y="7130"/>
                    </a:lnTo>
                    <a:lnTo>
                      <a:pt x="9685" y="7057"/>
                    </a:lnTo>
                    <a:lnTo>
                      <a:pt x="9612" y="7008"/>
                    </a:lnTo>
                    <a:lnTo>
                      <a:pt x="9514" y="7008"/>
                    </a:lnTo>
                    <a:lnTo>
                      <a:pt x="9490" y="7032"/>
                    </a:lnTo>
                    <a:lnTo>
                      <a:pt x="9441" y="7057"/>
                    </a:lnTo>
                    <a:lnTo>
                      <a:pt x="9344" y="7203"/>
                    </a:lnTo>
                    <a:lnTo>
                      <a:pt x="9198" y="7324"/>
                    </a:lnTo>
                    <a:lnTo>
                      <a:pt x="9125" y="7349"/>
                    </a:lnTo>
                    <a:lnTo>
                      <a:pt x="9052" y="7373"/>
                    </a:lnTo>
                    <a:lnTo>
                      <a:pt x="8955" y="7373"/>
                    </a:lnTo>
                    <a:lnTo>
                      <a:pt x="8857" y="7324"/>
                    </a:lnTo>
                    <a:lnTo>
                      <a:pt x="8784" y="7300"/>
                    </a:lnTo>
                    <a:lnTo>
                      <a:pt x="8711" y="7324"/>
                    </a:lnTo>
                    <a:lnTo>
                      <a:pt x="8517" y="7422"/>
                    </a:lnTo>
                    <a:lnTo>
                      <a:pt x="8371" y="7446"/>
                    </a:lnTo>
                    <a:lnTo>
                      <a:pt x="8225" y="7470"/>
                    </a:lnTo>
                    <a:lnTo>
                      <a:pt x="8103" y="7470"/>
                    </a:lnTo>
                    <a:lnTo>
                      <a:pt x="8006" y="7446"/>
                    </a:lnTo>
                    <a:lnTo>
                      <a:pt x="7957" y="7397"/>
                    </a:lnTo>
                    <a:lnTo>
                      <a:pt x="7933" y="7349"/>
                    </a:lnTo>
                    <a:lnTo>
                      <a:pt x="7908" y="7300"/>
                    </a:lnTo>
                    <a:lnTo>
                      <a:pt x="7908" y="7227"/>
                    </a:lnTo>
                    <a:lnTo>
                      <a:pt x="7933" y="7154"/>
                    </a:lnTo>
                    <a:lnTo>
                      <a:pt x="7908" y="7105"/>
                    </a:lnTo>
                    <a:lnTo>
                      <a:pt x="7884" y="7081"/>
                    </a:lnTo>
                    <a:lnTo>
                      <a:pt x="7835" y="7032"/>
                    </a:lnTo>
                    <a:lnTo>
                      <a:pt x="7787" y="7032"/>
                    </a:lnTo>
                    <a:lnTo>
                      <a:pt x="7738" y="7008"/>
                    </a:lnTo>
                    <a:close/>
                    <a:moveTo>
                      <a:pt x="15841" y="6667"/>
                    </a:moveTo>
                    <a:lnTo>
                      <a:pt x="16108" y="6765"/>
                    </a:lnTo>
                    <a:lnTo>
                      <a:pt x="16206" y="6813"/>
                    </a:lnTo>
                    <a:lnTo>
                      <a:pt x="16279" y="6886"/>
                    </a:lnTo>
                    <a:lnTo>
                      <a:pt x="15914" y="7178"/>
                    </a:lnTo>
                    <a:lnTo>
                      <a:pt x="15549" y="7495"/>
                    </a:lnTo>
                    <a:lnTo>
                      <a:pt x="15306" y="7714"/>
                    </a:lnTo>
                    <a:lnTo>
                      <a:pt x="15184" y="7860"/>
                    </a:lnTo>
                    <a:lnTo>
                      <a:pt x="15087" y="8006"/>
                    </a:lnTo>
                    <a:lnTo>
                      <a:pt x="15087" y="7227"/>
                    </a:lnTo>
                    <a:lnTo>
                      <a:pt x="15208" y="7154"/>
                    </a:lnTo>
                    <a:lnTo>
                      <a:pt x="15306" y="7057"/>
                    </a:lnTo>
                    <a:lnTo>
                      <a:pt x="15525" y="6862"/>
                    </a:lnTo>
                    <a:lnTo>
                      <a:pt x="15646" y="6789"/>
                    </a:lnTo>
                    <a:lnTo>
                      <a:pt x="15792" y="6716"/>
                    </a:lnTo>
                    <a:lnTo>
                      <a:pt x="15841" y="6667"/>
                    </a:lnTo>
                    <a:close/>
                    <a:moveTo>
                      <a:pt x="3577" y="6959"/>
                    </a:moveTo>
                    <a:lnTo>
                      <a:pt x="3577" y="7349"/>
                    </a:lnTo>
                    <a:lnTo>
                      <a:pt x="3456" y="7397"/>
                    </a:lnTo>
                    <a:lnTo>
                      <a:pt x="3358" y="7495"/>
                    </a:lnTo>
                    <a:lnTo>
                      <a:pt x="3188" y="7689"/>
                    </a:lnTo>
                    <a:lnTo>
                      <a:pt x="2993" y="7908"/>
                    </a:lnTo>
                    <a:lnTo>
                      <a:pt x="2799" y="8127"/>
                    </a:lnTo>
                    <a:lnTo>
                      <a:pt x="2507" y="7884"/>
                    </a:lnTo>
                    <a:lnTo>
                      <a:pt x="2458" y="7860"/>
                    </a:lnTo>
                    <a:lnTo>
                      <a:pt x="2726" y="7641"/>
                    </a:lnTo>
                    <a:lnTo>
                      <a:pt x="2969" y="7446"/>
                    </a:lnTo>
                    <a:lnTo>
                      <a:pt x="3577" y="6959"/>
                    </a:lnTo>
                    <a:close/>
                    <a:moveTo>
                      <a:pt x="3577" y="7762"/>
                    </a:moveTo>
                    <a:lnTo>
                      <a:pt x="3577" y="8176"/>
                    </a:lnTo>
                    <a:lnTo>
                      <a:pt x="3626" y="8590"/>
                    </a:lnTo>
                    <a:lnTo>
                      <a:pt x="3650" y="8930"/>
                    </a:lnTo>
                    <a:lnTo>
                      <a:pt x="2969" y="8273"/>
                    </a:lnTo>
                    <a:lnTo>
                      <a:pt x="3164" y="8127"/>
                    </a:lnTo>
                    <a:lnTo>
                      <a:pt x="3358" y="7957"/>
                    </a:lnTo>
                    <a:lnTo>
                      <a:pt x="3577" y="7762"/>
                    </a:lnTo>
                    <a:close/>
                    <a:moveTo>
                      <a:pt x="16522" y="7154"/>
                    </a:moveTo>
                    <a:lnTo>
                      <a:pt x="16595" y="7203"/>
                    </a:lnTo>
                    <a:lnTo>
                      <a:pt x="16717" y="7324"/>
                    </a:lnTo>
                    <a:lnTo>
                      <a:pt x="16863" y="7446"/>
                    </a:lnTo>
                    <a:lnTo>
                      <a:pt x="17033" y="7543"/>
                    </a:lnTo>
                    <a:lnTo>
                      <a:pt x="17203" y="7616"/>
                    </a:lnTo>
                    <a:lnTo>
                      <a:pt x="17057" y="7689"/>
                    </a:lnTo>
                    <a:lnTo>
                      <a:pt x="16546" y="8030"/>
                    </a:lnTo>
                    <a:lnTo>
                      <a:pt x="16035" y="8395"/>
                    </a:lnTo>
                    <a:lnTo>
                      <a:pt x="15573" y="8784"/>
                    </a:lnTo>
                    <a:lnTo>
                      <a:pt x="15111" y="9198"/>
                    </a:lnTo>
                    <a:lnTo>
                      <a:pt x="15087" y="8127"/>
                    </a:lnTo>
                    <a:lnTo>
                      <a:pt x="15257" y="8079"/>
                    </a:lnTo>
                    <a:lnTo>
                      <a:pt x="15427" y="8006"/>
                    </a:lnTo>
                    <a:lnTo>
                      <a:pt x="15573" y="7908"/>
                    </a:lnTo>
                    <a:lnTo>
                      <a:pt x="15719" y="7787"/>
                    </a:lnTo>
                    <a:lnTo>
                      <a:pt x="16522" y="7154"/>
                    </a:lnTo>
                    <a:close/>
                    <a:moveTo>
                      <a:pt x="6862" y="8395"/>
                    </a:moveTo>
                    <a:lnTo>
                      <a:pt x="6765" y="8492"/>
                    </a:lnTo>
                    <a:lnTo>
                      <a:pt x="6668" y="8590"/>
                    </a:lnTo>
                    <a:lnTo>
                      <a:pt x="6619" y="8736"/>
                    </a:lnTo>
                    <a:lnTo>
                      <a:pt x="6595" y="8857"/>
                    </a:lnTo>
                    <a:lnTo>
                      <a:pt x="6595" y="9003"/>
                    </a:lnTo>
                    <a:lnTo>
                      <a:pt x="6643" y="9125"/>
                    </a:lnTo>
                    <a:lnTo>
                      <a:pt x="6741" y="9222"/>
                    </a:lnTo>
                    <a:lnTo>
                      <a:pt x="6862" y="9295"/>
                    </a:lnTo>
                    <a:lnTo>
                      <a:pt x="7008" y="9320"/>
                    </a:lnTo>
                    <a:lnTo>
                      <a:pt x="7154" y="9344"/>
                    </a:lnTo>
                    <a:lnTo>
                      <a:pt x="7300" y="9295"/>
                    </a:lnTo>
                    <a:lnTo>
                      <a:pt x="7446" y="9247"/>
                    </a:lnTo>
                    <a:lnTo>
                      <a:pt x="7568" y="9174"/>
                    </a:lnTo>
                    <a:lnTo>
                      <a:pt x="7714" y="9101"/>
                    </a:lnTo>
                    <a:lnTo>
                      <a:pt x="7957" y="8906"/>
                    </a:lnTo>
                    <a:lnTo>
                      <a:pt x="8103" y="9028"/>
                    </a:lnTo>
                    <a:lnTo>
                      <a:pt x="8273" y="9101"/>
                    </a:lnTo>
                    <a:lnTo>
                      <a:pt x="8468" y="9149"/>
                    </a:lnTo>
                    <a:lnTo>
                      <a:pt x="8687" y="9174"/>
                    </a:lnTo>
                    <a:lnTo>
                      <a:pt x="8906" y="9174"/>
                    </a:lnTo>
                    <a:lnTo>
                      <a:pt x="9125" y="9125"/>
                    </a:lnTo>
                    <a:lnTo>
                      <a:pt x="9344" y="9076"/>
                    </a:lnTo>
                    <a:lnTo>
                      <a:pt x="9539" y="9003"/>
                    </a:lnTo>
                    <a:lnTo>
                      <a:pt x="9539" y="9076"/>
                    </a:lnTo>
                    <a:lnTo>
                      <a:pt x="9587" y="9149"/>
                    </a:lnTo>
                    <a:lnTo>
                      <a:pt x="9636" y="9198"/>
                    </a:lnTo>
                    <a:lnTo>
                      <a:pt x="9709" y="9198"/>
                    </a:lnTo>
                    <a:lnTo>
                      <a:pt x="9879" y="9174"/>
                    </a:lnTo>
                    <a:lnTo>
                      <a:pt x="10050" y="9125"/>
                    </a:lnTo>
                    <a:lnTo>
                      <a:pt x="10196" y="9052"/>
                    </a:lnTo>
                    <a:lnTo>
                      <a:pt x="10342" y="8979"/>
                    </a:lnTo>
                    <a:lnTo>
                      <a:pt x="10415" y="9052"/>
                    </a:lnTo>
                    <a:lnTo>
                      <a:pt x="10488" y="9125"/>
                    </a:lnTo>
                    <a:lnTo>
                      <a:pt x="10585" y="9174"/>
                    </a:lnTo>
                    <a:lnTo>
                      <a:pt x="10780" y="9174"/>
                    </a:lnTo>
                    <a:lnTo>
                      <a:pt x="10877" y="9149"/>
                    </a:lnTo>
                    <a:lnTo>
                      <a:pt x="10999" y="9125"/>
                    </a:lnTo>
                    <a:lnTo>
                      <a:pt x="11096" y="9052"/>
                    </a:lnTo>
                    <a:lnTo>
                      <a:pt x="11120" y="9125"/>
                    </a:lnTo>
                    <a:lnTo>
                      <a:pt x="11193" y="9174"/>
                    </a:lnTo>
                    <a:lnTo>
                      <a:pt x="11266" y="9198"/>
                    </a:lnTo>
                    <a:lnTo>
                      <a:pt x="11364" y="9174"/>
                    </a:lnTo>
                    <a:lnTo>
                      <a:pt x="11534" y="9101"/>
                    </a:lnTo>
                    <a:lnTo>
                      <a:pt x="11704" y="9076"/>
                    </a:lnTo>
                    <a:lnTo>
                      <a:pt x="11899" y="9076"/>
                    </a:lnTo>
                    <a:lnTo>
                      <a:pt x="12069" y="9101"/>
                    </a:lnTo>
                    <a:lnTo>
                      <a:pt x="12459" y="9101"/>
                    </a:lnTo>
                    <a:lnTo>
                      <a:pt x="12629" y="9052"/>
                    </a:lnTo>
                    <a:lnTo>
                      <a:pt x="12824" y="8979"/>
                    </a:lnTo>
                    <a:lnTo>
                      <a:pt x="12872" y="8930"/>
                    </a:lnTo>
                    <a:lnTo>
                      <a:pt x="12897" y="8882"/>
                    </a:lnTo>
                    <a:lnTo>
                      <a:pt x="12897" y="8809"/>
                    </a:lnTo>
                    <a:lnTo>
                      <a:pt x="12872" y="8760"/>
                    </a:lnTo>
                    <a:lnTo>
                      <a:pt x="12824" y="8711"/>
                    </a:lnTo>
                    <a:lnTo>
                      <a:pt x="12775" y="8687"/>
                    </a:lnTo>
                    <a:lnTo>
                      <a:pt x="12702" y="8663"/>
                    </a:lnTo>
                    <a:lnTo>
                      <a:pt x="12629" y="8687"/>
                    </a:lnTo>
                    <a:lnTo>
                      <a:pt x="12483" y="8736"/>
                    </a:lnTo>
                    <a:lnTo>
                      <a:pt x="12337" y="8760"/>
                    </a:lnTo>
                    <a:lnTo>
                      <a:pt x="11583" y="8760"/>
                    </a:lnTo>
                    <a:lnTo>
                      <a:pt x="11437" y="8784"/>
                    </a:lnTo>
                    <a:lnTo>
                      <a:pt x="11437" y="8687"/>
                    </a:lnTo>
                    <a:lnTo>
                      <a:pt x="11437" y="8638"/>
                    </a:lnTo>
                    <a:lnTo>
                      <a:pt x="11412" y="8590"/>
                    </a:lnTo>
                    <a:lnTo>
                      <a:pt x="11339" y="8517"/>
                    </a:lnTo>
                    <a:lnTo>
                      <a:pt x="11242" y="8517"/>
                    </a:lnTo>
                    <a:lnTo>
                      <a:pt x="11193" y="8541"/>
                    </a:lnTo>
                    <a:lnTo>
                      <a:pt x="11145" y="8565"/>
                    </a:lnTo>
                    <a:lnTo>
                      <a:pt x="11023" y="8711"/>
                    </a:lnTo>
                    <a:lnTo>
                      <a:pt x="10926" y="8784"/>
                    </a:lnTo>
                    <a:lnTo>
                      <a:pt x="10853" y="8833"/>
                    </a:lnTo>
                    <a:lnTo>
                      <a:pt x="10755" y="8857"/>
                    </a:lnTo>
                    <a:lnTo>
                      <a:pt x="10682" y="8857"/>
                    </a:lnTo>
                    <a:lnTo>
                      <a:pt x="10609" y="8784"/>
                    </a:lnTo>
                    <a:lnTo>
                      <a:pt x="10561" y="8638"/>
                    </a:lnTo>
                    <a:lnTo>
                      <a:pt x="10512" y="8565"/>
                    </a:lnTo>
                    <a:lnTo>
                      <a:pt x="10439" y="8517"/>
                    </a:lnTo>
                    <a:lnTo>
                      <a:pt x="10342" y="8517"/>
                    </a:lnTo>
                    <a:lnTo>
                      <a:pt x="10317" y="8541"/>
                    </a:lnTo>
                    <a:lnTo>
                      <a:pt x="10269" y="8565"/>
                    </a:lnTo>
                    <a:lnTo>
                      <a:pt x="10123" y="8711"/>
                    </a:lnTo>
                    <a:lnTo>
                      <a:pt x="10025" y="8760"/>
                    </a:lnTo>
                    <a:lnTo>
                      <a:pt x="9928" y="8809"/>
                    </a:lnTo>
                    <a:lnTo>
                      <a:pt x="9977" y="8638"/>
                    </a:lnTo>
                    <a:lnTo>
                      <a:pt x="9977" y="8565"/>
                    </a:lnTo>
                    <a:lnTo>
                      <a:pt x="9952" y="8517"/>
                    </a:lnTo>
                    <a:lnTo>
                      <a:pt x="9928" y="8468"/>
                    </a:lnTo>
                    <a:lnTo>
                      <a:pt x="9879" y="8444"/>
                    </a:lnTo>
                    <a:lnTo>
                      <a:pt x="9806" y="8419"/>
                    </a:lnTo>
                    <a:lnTo>
                      <a:pt x="9758" y="8419"/>
                    </a:lnTo>
                    <a:lnTo>
                      <a:pt x="9709" y="8444"/>
                    </a:lnTo>
                    <a:lnTo>
                      <a:pt x="9660" y="8492"/>
                    </a:lnTo>
                    <a:lnTo>
                      <a:pt x="9612" y="8565"/>
                    </a:lnTo>
                    <a:lnTo>
                      <a:pt x="9563" y="8614"/>
                    </a:lnTo>
                    <a:lnTo>
                      <a:pt x="9368" y="8687"/>
                    </a:lnTo>
                    <a:lnTo>
                      <a:pt x="9149" y="8760"/>
                    </a:lnTo>
                    <a:lnTo>
                      <a:pt x="8906" y="8809"/>
                    </a:lnTo>
                    <a:lnTo>
                      <a:pt x="8638" y="8809"/>
                    </a:lnTo>
                    <a:lnTo>
                      <a:pt x="8419" y="8784"/>
                    </a:lnTo>
                    <a:lnTo>
                      <a:pt x="8346" y="8760"/>
                    </a:lnTo>
                    <a:lnTo>
                      <a:pt x="8273" y="8711"/>
                    </a:lnTo>
                    <a:lnTo>
                      <a:pt x="8200" y="8663"/>
                    </a:lnTo>
                    <a:lnTo>
                      <a:pt x="8176" y="8590"/>
                    </a:lnTo>
                    <a:lnTo>
                      <a:pt x="8152" y="8541"/>
                    </a:lnTo>
                    <a:lnTo>
                      <a:pt x="8127" y="8517"/>
                    </a:lnTo>
                    <a:lnTo>
                      <a:pt x="8054" y="8468"/>
                    </a:lnTo>
                    <a:lnTo>
                      <a:pt x="7957" y="8468"/>
                    </a:lnTo>
                    <a:lnTo>
                      <a:pt x="7884" y="8517"/>
                    </a:lnTo>
                    <a:lnTo>
                      <a:pt x="7665" y="8687"/>
                    </a:lnTo>
                    <a:lnTo>
                      <a:pt x="7446" y="8833"/>
                    </a:lnTo>
                    <a:lnTo>
                      <a:pt x="7203" y="8955"/>
                    </a:lnTo>
                    <a:lnTo>
                      <a:pt x="7106" y="8979"/>
                    </a:lnTo>
                    <a:lnTo>
                      <a:pt x="7033" y="8955"/>
                    </a:lnTo>
                    <a:lnTo>
                      <a:pt x="6984" y="8906"/>
                    </a:lnTo>
                    <a:lnTo>
                      <a:pt x="6935" y="8833"/>
                    </a:lnTo>
                    <a:lnTo>
                      <a:pt x="6911" y="8736"/>
                    </a:lnTo>
                    <a:lnTo>
                      <a:pt x="6911" y="8638"/>
                    </a:lnTo>
                    <a:lnTo>
                      <a:pt x="6911" y="8541"/>
                    </a:lnTo>
                    <a:lnTo>
                      <a:pt x="6935" y="8444"/>
                    </a:lnTo>
                    <a:lnTo>
                      <a:pt x="6935" y="8419"/>
                    </a:lnTo>
                    <a:lnTo>
                      <a:pt x="6911" y="8419"/>
                    </a:lnTo>
                    <a:lnTo>
                      <a:pt x="6887" y="8395"/>
                    </a:lnTo>
                    <a:close/>
                    <a:moveTo>
                      <a:pt x="7811" y="9709"/>
                    </a:moveTo>
                    <a:lnTo>
                      <a:pt x="7763" y="9733"/>
                    </a:lnTo>
                    <a:lnTo>
                      <a:pt x="7690" y="9758"/>
                    </a:lnTo>
                    <a:lnTo>
                      <a:pt x="7641" y="9806"/>
                    </a:lnTo>
                    <a:lnTo>
                      <a:pt x="7592" y="9904"/>
                    </a:lnTo>
                    <a:lnTo>
                      <a:pt x="7495" y="9977"/>
                    </a:lnTo>
                    <a:lnTo>
                      <a:pt x="7398" y="10074"/>
                    </a:lnTo>
                    <a:lnTo>
                      <a:pt x="7276" y="10171"/>
                    </a:lnTo>
                    <a:lnTo>
                      <a:pt x="7154" y="10220"/>
                    </a:lnTo>
                    <a:lnTo>
                      <a:pt x="7057" y="10220"/>
                    </a:lnTo>
                    <a:lnTo>
                      <a:pt x="7008" y="10196"/>
                    </a:lnTo>
                    <a:lnTo>
                      <a:pt x="6984" y="10171"/>
                    </a:lnTo>
                    <a:lnTo>
                      <a:pt x="6960" y="10098"/>
                    </a:lnTo>
                    <a:lnTo>
                      <a:pt x="6960" y="10025"/>
                    </a:lnTo>
                    <a:lnTo>
                      <a:pt x="6935" y="9952"/>
                    </a:lnTo>
                    <a:lnTo>
                      <a:pt x="6887" y="9928"/>
                    </a:lnTo>
                    <a:lnTo>
                      <a:pt x="6814" y="9904"/>
                    </a:lnTo>
                    <a:lnTo>
                      <a:pt x="6741" y="9952"/>
                    </a:lnTo>
                    <a:lnTo>
                      <a:pt x="6668" y="10025"/>
                    </a:lnTo>
                    <a:lnTo>
                      <a:pt x="6619" y="10098"/>
                    </a:lnTo>
                    <a:lnTo>
                      <a:pt x="6619" y="10196"/>
                    </a:lnTo>
                    <a:lnTo>
                      <a:pt x="6643" y="10269"/>
                    </a:lnTo>
                    <a:lnTo>
                      <a:pt x="6668" y="10366"/>
                    </a:lnTo>
                    <a:lnTo>
                      <a:pt x="6741" y="10439"/>
                    </a:lnTo>
                    <a:lnTo>
                      <a:pt x="6814" y="10488"/>
                    </a:lnTo>
                    <a:lnTo>
                      <a:pt x="6911" y="10536"/>
                    </a:lnTo>
                    <a:lnTo>
                      <a:pt x="7008" y="10561"/>
                    </a:lnTo>
                    <a:lnTo>
                      <a:pt x="7227" y="10561"/>
                    </a:lnTo>
                    <a:lnTo>
                      <a:pt x="7325" y="10536"/>
                    </a:lnTo>
                    <a:lnTo>
                      <a:pt x="7519" y="10439"/>
                    </a:lnTo>
                    <a:lnTo>
                      <a:pt x="7714" y="10317"/>
                    </a:lnTo>
                    <a:lnTo>
                      <a:pt x="7787" y="10390"/>
                    </a:lnTo>
                    <a:lnTo>
                      <a:pt x="7908" y="10439"/>
                    </a:lnTo>
                    <a:lnTo>
                      <a:pt x="8030" y="10463"/>
                    </a:lnTo>
                    <a:lnTo>
                      <a:pt x="8152" y="10463"/>
                    </a:lnTo>
                    <a:lnTo>
                      <a:pt x="8298" y="10439"/>
                    </a:lnTo>
                    <a:lnTo>
                      <a:pt x="8444" y="10390"/>
                    </a:lnTo>
                    <a:lnTo>
                      <a:pt x="8565" y="10342"/>
                    </a:lnTo>
                    <a:lnTo>
                      <a:pt x="8711" y="10269"/>
                    </a:lnTo>
                    <a:lnTo>
                      <a:pt x="8809" y="10390"/>
                    </a:lnTo>
                    <a:lnTo>
                      <a:pt x="8906" y="10463"/>
                    </a:lnTo>
                    <a:lnTo>
                      <a:pt x="9003" y="10512"/>
                    </a:lnTo>
                    <a:lnTo>
                      <a:pt x="9125" y="10536"/>
                    </a:lnTo>
                    <a:lnTo>
                      <a:pt x="9247" y="10536"/>
                    </a:lnTo>
                    <a:lnTo>
                      <a:pt x="9368" y="10488"/>
                    </a:lnTo>
                    <a:lnTo>
                      <a:pt x="9490" y="10439"/>
                    </a:lnTo>
                    <a:lnTo>
                      <a:pt x="9612" y="10366"/>
                    </a:lnTo>
                    <a:lnTo>
                      <a:pt x="9733" y="10439"/>
                    </a:lnTo>
                    <a:lnTo>
                      <a:pt x="9855" y="10488"/>
                    </a:lnTo>
                    <a:lnTo>
                      <a:pt x="9977" y="10512"/>
                    </a:lnTo>
                    <a:lnTo>
                      <a:pt x="10123" y="10536"/>
                    </a:lnTo>
                    <a:lnTo>
                      <a:pt x="10390" y="10512"/>
                    </a:lnTo>
                    <a:lnTo>
                      <a:pt x="10682" y="10463"/>
                    </a:lnTo>
                    <a:lnTo>
                      <a:pt x="10755" y="10439"/>
                    </a:lnTo>
                    <a:lnTo>
                      <a:pt x="10804" y="10390"/>
                    </a:lnTo>
                    <a:lnTo>
                      <a:pt x="10804" y="10317"/>
                    </a:lnTo>
                    <a:lnTo>
                      <a:pt x="10804" y="10244"/>
                    </a:lnTo>
                    <a:lnTo>
                      <a:pt x="10780" y="10196"/>
                    </a:lnTo>
                    <a:lnTo>
                      <a:pt x="10731" y="10147"/>
                    </a:lnTo>
                    <a:lnTo>
                      <a:pt x="10658" y="10123"/>
                    </a:lnTo>
                    <a:lnTo>
                      <a:pt x="10585" y="10123"/>
                    </a:lnTo>
                    <a:lnTo>
                      <a:pt x="10366" y="10171"/>
                    </a:lnTo>
                    <a:lnTo>
                      <a:pt x="10147" y="10196"/>
                    </a:lnTo>
                    <a:lnTo>
                      <a:pt x="10050" y="10171"/>
                    </a:lnTo>
                    <a:lnTo>
                      <a:pt x="9952" y="10147"/>
                    </a:lnTo>
                    <a:lnTo>
                      <a:pt x="9855" y="10098"/>
                    </a:lnTo>
                    <a:lnTo>
                      <a:pt x="9758" y="10001"/>
                    </a:lnTo>
                    <a:lnTo>
                      <a:pt x="9685" y="9952"/>
                    </a:lnTo>
                    <a:lnTo>
                      <a:pt x="9612" y="9928"/>
                    </a:lnTo>
                    <a:lnTo>
                      <a:pt x="9539" y="9952"/>
                    </a:lnTo>
                    <a:lnTo>
                      <a:pt x="9466" y="10001"/>
                    </a:lnTo>
                    <a:lnTo>
                      <a:pt x="9393" y="10098"/>
                    </a:lnTo>
                    <a:lnTo>
                      <a:pt x="9320" y="10147"/>
                    </a:lnTo>
                    <a:lnTo>
                      <a:pt x="9271" y="10171"/>
                    </a:lnTo>
                    <a:lnTo>
                      <a:pt x="9198" y="10196"/>
                    </a:lnTo>
                    <a:lnTo>
                      <a:pt x="9149" y="10171"/>
                    </a:lnTo>
                    <a:lnTo>
                      <a:pt x="9076" y="10123"/>
                    </a:lnTo>
                    <a:lnTo>
                      <a:pt x="9028" y="10050"/>
                    </a:lnTo>
                    <a:lnTo>
                      <a:pt x="8955" y="9952"/>
                    </a:lnTo>
                    <a:lnTo>
                      <a:pt x="8906" y="9879"/>
                    </a:lnTo>
                    <a:lnTo>
                      <a:pt x="8833" y="9831"/>
                    </a:lnTo>
                    <a:lnTo>
                      <a:pt x="8736" y="9831"/>
                    </a:lnTo>
                    <a:lnTo>
                      <a:pt x="8663" y="9879"/>
                    </a:lnTo>
                    <a:lnTo>
                      <a:pt x="8517" y="9977"/>
                    </a:lnTo>
                    <a:lnTo>
                      <a:pt x="8273" y="10074"/>
                    </a:lnTo>
                    <a:lnTo>
                      <a:pt x="8152" y="10098"/>
                    </a:lnTo>
                    <a:lnTo>
                      <a:pt x="8030" y="10098"/>
                    </a:lnTo>
                    <a:lnTo>
                      <a:pt x="8006" y="10050"/>
                    </a:lnTo>
                    <a:lnTo>
                      <a:pt x="7981" y="10025"/>
                    </a:lnTo>
                    <a:lnTo>
                      <a:pt x="7981" y="9952"/>
                    </a:lnTo>
                    <a:lnTo>
                      <a:pt x="7981" y="9879"/>
                    </a:lnTo>
                    <a:lnTo>
                      <a:pt x="7957" y="9831"/>
                    </a:lnTo>
                    <a:lnTo>
                      <a:pt x="7933" y="9782"/>
                    </a:lnTo>
                    <a:lnTo>
                      <a:pt x="7884" y="9733"/>
                    </a:lnTo>
                    <a:lnTo>
                      <a:pt x="7811" y="9709"/>
                    </a:lnTo>
                    <a:close/>
                    <a:moveTo>
                      <a:pt x="13967" y="5135"/>
                    </a:moveTo>
                    <a:lnTo>
                      <a:pt x="14186" y="5159"/>
                    </a:lnTo>
                    <a:lnTo>
                      <a:pt x="14381" y="5207"/>
                    </a:lnTo>
                    <a:lnTo>
                      <a:pt x="14430" y="5256"/>
                    </a:lnTo>
                    <a:lnTo>
                      <a:pt x="14527" y="5305"/>
                    </a:lnTo>
                    <a:lnTo>
                      <a:pt x="14576" y="5305"/>
                    </a:lnTo>
                    <a:lnTo>
                      <a:pt x="14576" y="5548"/>
                    </a:lnTo>
                    <a:lnTo>
                      <a:pt x="14600" y="5791"/>
                    </a:lnTo>
                    <a:lnTo>
                      <a:pt x="14624" y="7081"/>
                    </a:lnTo>
                    <a:lnTo>
                      <a:pt x="14624" y="9587"/>
                    </a:lnTo>
                    <a:lnTo>
                      <a:pt x="13481" y="10561"/>
                    </a:lnTo>
                    <a:lnTo>
                      <a:pt x="12288" y="11510"/>
                    </a:lnTo>
                    <a:lnTo>
                      <a:pt x="10926" y="12507"/>
                    </a:lnTo>
                    <a:lnTo>
                      <a:pt x="10269" y="12945"/>
                    </a:lnTo>
                    <a:lnTo>
                      <a:pt x="9952" y="13164"/>
                    </a:lnTo>
                    <a:lnTo>
                      <a:pt x="9660" y="13432"/>
                    </a:lnTo>
                    <a:lnTo>
                      <a:pt x="9636" y="13407"/>
                    </a:lnTo>
                    <a:lnTo>
                      <a:pt x="9320" y="13261"/>
                    </a:lnTo>
                    <a:lnTo>
                      <a:pt x="9028" y="13091"/>
                    </a:lnTo>
                    <a:lnTo>
                      <a:pt x="8760" y="12897"/>
                    </a:lnTo>
                    <a:lnTo>
                      <a:pt x="8492" y="12702"/>
                    </a:lnTo>
                    <a:lnTo>
                      <a:pt x="7957" y="12264"/>
                    </a:lnTo>
                    <a:lnTo>
                      <a:pt x="7422" y="11826"/>
                    </a:lnTo>
                    <a:lnTo>
                      <a:pt x="6108" y="10853"/>
                    </a:lnTo>
                    <a:lnTo>
                      <a:pt x="4770" y="9879"/>
                    </a:lnTo>
                    <a:lnTo>
                      <a:pt x="4405" y="9587"/>
                    </a:lnTo>
                    <a:lnTo>
                      <a:pt x="4040" y="9295"/>
                    </a:lnTo>
                    <a:lnTo>
                      <a:pt x="4137" y="9222"/>
                    </a:lnTo>
                    <a:lnTo>
                      <a:pt x="4161" y="9198"/>
                    </a:lnTo>
                    <a:lnTo>
                      <a:pt x="4186" y="9125"/>
                    </a:lnTo>
                    <a:lnTo>
                      <a:pt x="4186" y="8979"/>
                    </a:lnTo>
                    <a:lnTo>
                      <a:pt x="4161" y="8784"/>
                    </a:lnTo>
                    <a:lnTo>
                      <a:pt x="4137" y="8614"/>
                    </a:lnTo>
                    <a:lnTo>
                      <a:pt x="4088" y="8444"/>
                    </a:lnTo>
                    <a:lnTo>
                      <a:pt x="4064" y="7835"/>
                    </a:lnTo>
                    <a:lnTo>
                      <a:pt x="4040" y="7251"/>
                    </a:lnTo>
                    <a:lnTo>
                      <a:pt x="4040" y="6010"/>
                    </a:lnTo>
                    <a:lnTo>
                      <a:pt x="4040" y="5524"/>
                    </a:lnTo>
                    <a:lnTo>
                      <a:pt x="4015" y="5329"/>
                    </a:lnTo>
                    <a:lnTo>
                      <a:pt x="4015" y="5280"/>
                    </a:lnTo>
                    <a:lnTo>
                      <a:pt x="4137" y="5305"/>
                    </a:lnTo>
                    <a:lnTo>
                      <a:pt x="4599" y="5305"/>
                    </a:lnTo>
                    <a:lnTo>
                      <a:pt x="5086" y="5256"/>
                    </a:lnTo>
                    <a:lnTo>
                      <a:pt x="6278" y="5207"/>
                    </a:lnTo>
                    <a:lnTo>
                      <a:pt x="7495" y="5135"/>
                    </a:lnTo>
                    <a:lnTo>
                      <a:pt x="8346" y="5135"/>
                    </a:lnTo>
                    <a:lnTo>
                      <a:pt x="9198" y="5183"/>
                    </a:lnTo>
                    <a:lnTo>
                      <a:pt x="10901" y="5305"/>
                    </a:lnTo>
                    <a:lnTo>
                      <a:pt x="11339" y="5329"/>
                    </a:lnTo>
                    <a:lnTo>
                      <a:pt x="11777" y="5305"/>
                    </a:lnTo>
                    <a:lnTo>
                      <a:pt x="12653" y="5232"/>
                    </a:lnTo>
                    <a:lnTo>
                      <a:pt x="13067" y="5183"/>
                    </a:lnTo>
                    <a:lnTo>
                      <a:pt x="13505" y="5135"/>
                    </a:lnTo>
                    <a:close/>
                    <a:moveTo>
                      <a:pt x="365" y="7227"/>
                    </a:moveTo>
                    <a:lnTo>
                      <a:pt x="511" y="7373"/>
                    </a:lnTo>
                    <a:lnTo>
                      <a:pt x="682" y="7495"/>
                    </a:lnTo>
                    <a:lnTo>
                      <a:pt x="876" y="7592"/>
                    </a:lnTo>
                    <a:lnTo>
                      <a:pt x="1095" y="7689"/>
                    </a:lnTo>
                    <a:lnTo>
                      <a:pt x="1509" y="7835"/>
                    </a:lnTo>
                    <a:lnTo>
                      <a:pt x="1679" y="7933"/>
                    </a:lnTo>
                    <a:lnTo>
                      <a:pt x="1850" y="8006"/>
                    </a:lnTo>
                    <a:lnTo>
                      <a:pt x="2166" y="8225"/>
                    </a:lnTo>
                    <a:lnTo>
                      <a:pt x="2482" y="8492"/>
                    </a:lnTo>
                    <a:lnTo>
                      <a:pt x="2774" y="8760"/>
                    </a:lnTo>
                    <a:lnTo>
                      <a:pt x="3042" y="9052"/>
                    </a:lnTo>
                    <a:lnTo>
                      <a:pt x="3626" y="9612"/>
                    </a:lnTo>
                    <a:lnTo>
                      <a:pt x="3918" y="9879"/>
                    </a:lnTo>
                    <a:lnTo>
                      <a:pt x="4234" y="10123"/>
                    </a:lnTo>
                    <a:lnTo>
                      <a:pt x="4940" y="10634"/>
                    </a:lnTo>
                    <a:lnTo>
                      <a:pt x="5646" y="11169"/>
                    </a:lnTo>
                    <a:lnTo>
                      <a:pt x="6351" y="11680"/>
                    </a:lnTo>
                    <a:lnTo>
                      <a:pt x="7057" y="12191"/>
                    </a:lnTo>
                    <a:lnTo>
                      <a:pt x="7373" y="12410"/>
                    </a:lnTo>
                    <a:lnTo>
                      <a:pt x="7665" y="12629"/>
                    </a:lnTo>
                    <a:lnTo>
                      <a:pt x="8249" y="13116"/>
                    </a:lnTo>
                    <a:lnTo>
                      <a:pt x="8541" y="13334"/>
                    </a:lnTo>
                    <a:lnTo>
                      <a:pt x="8833" y="13553"/>
                    </a:lnTo>
                    <a:lnTo>
                      <a:pt x="9149" y="13724"/>
                    </a:lnTo>
                    <a:lnTo>
                      <a:pt x="9490" y="13894"/>
                    </a:lnTo>
                    <a:lnTo>
                      <a:pt x="9563" y="13918"/>
                    </a:lnTo>
                    <a:lnTo>
                      <a:pt x="9612" y="13918"/>
                    </a:lnTo>
                    <a:lnTo>
                      <a:pt x="9709" y="13870"/>
                    </a:lnTo>
                    <a:lnTo>
                      <a:pt x="9758" y="13797"/>
                    </a:lnTo>
                    <a:lnTo>
                      <a:pt x="9806" y="13675"/>
                    </a:lnTo>
                    <a:lnTo>
                      <a:pt x="9977" y="13626"/>
                    </a:lnTo>
                    <a:lnTo>
                      <a:pt x="10171" y="13529"/>
                    </a:lnTo>
                    <a:lnTo>
                      <a:pt x="10512" y="13334"/>
                    </a:lnTo>
                    <a:lnTo>
                      <a:pt x="11169" y="12897"/>
                    </a:lnTo>
                    <a:lnTo>
                      <a:pt x="11923" y="12361"/>
                    </a:lnTo>
                    <a:lnTo>
                      <a:pt x="12678" y="11802"/>
                    </a:lnTo>
                    <a:lnTo>
                      <a:pt x="13408" y="11218"/>
                    </a:lnTo>
                    <a:lnTo>
                      <a:pt x="14138" y="10634"/>
                    </a:lnTo>
                    <a:lnTo>
                      <a:pt x="14843" y="10050"/>
                    </a:lnTo>
                    <a:lnTo>
                      <a:pt x="15549" y="9441"/>
                    </a:lnTo>
                    <a:lnTo>
                      <a:pt x="16060" y="9003"/>
                    </a:lnTo>
                    <a:lnTo>
                      <a:pt x="16571" y="8614"/>
                    </a:lnTo>
                    <a:lnTo>
                      <a:pt x="17106" y="8249"/>
                    </a:lnTo>
                    <a:lnTo>
                      <a:pt x="17690" y="7908"/>
                    </a:lnTo>
                    <a:lnTo>
                      <a:pt x="18152" y="7665"/>
                    </a:lnTo>
                    <a:lnTo>
                      <a:pt x="18420" y="7495"/>
                    </a:lnTo>
                    <a:lnTo>
                      <a:pt x="18542" y="7397"/>
                    </a:lnTo>
                    <a:lnTo>
                      <a:pt x="18663" y="7300"/>
                    </a:lnTo>
                    <a:lnTo>
                      <a:pt x="18639" y="7592"/>
                    </a:lnTo>
                    <a:lnTo>
                      <a:pt x="18639" y="7860"/>
                    </a:lnTo>
                    <a:lnTo>
                      <a:pt x="18639" y="8371"/>
                    </a:lnTo>
                    <a:lnTo>
                      <a:pt x="18615" y="9222"/>
                    </a:lnTo>
                    <a:lnTo>
                      <a:pt x="18566" y="10074"/>
                    </a:lnTo>
                    <a:lnTo>
                      <a:pt x="18542" y="10926"/>
                    </a:lnTo>
                    <a:lnTo>
                      <a:pt x="18542" y="11339"/>
                    </a:lnTo>
                    <a:lnTo>
                      <a:pt x="18542" y="11777"/>
                    </a:lnTo>
                    <a:lnTo>
                      <a:pt x="18590" y="12629"/>
                    </a:lnTo>
                    <a:lnTo>
                      <a:pt x="18615" y="13505"/>
                    </a:lnTo>
                    <a:lnTo>
                      <a:pt x="18615" y="14356"/>
                    </a:lnTo>
                    <a:lnTo>
                      <a:pt x="18590" y="15232"/>
                    </a:lnTo>
                    <a:lnTo>
                      <a:pt x="18517" y="16157"/>
                    </a:lnTo>
                    <a:lnTo>
                      <a:pt x="18444" y="17082"/>
                    </a:lnTo>
                    <a:lnTo>
                      <a:pt x="18420" y="17276"/>
                    </a:lnTo>
                    <a:lnTo>
                      <a:pt x="18104" y="17082"/>
                    </a:lnTo>
                    <a:lnTo>
                      <a:pt x="17812" y="16887"/>
                    </a:lnTo>
                    <a:lnTo>
                      <a:pt x="17203" y="16376"/>
                    </a:lnTo>
                    <a:lnTo>
                      <a:pt x="16595" y="15816"/>
                    </a:lnTo>
                    <a:lnTo>
                      <a:pt x="16279" y="15524"/>
                    </a:lnTo>
                    <a:lnTo>
                      <a:pt x="15962" y="15232"/>
                    </a:lnTo>
                    <a:lnTo>
                      <a:pt x="15622" y="14965"/>
                    </a:lnTo>
                    <a:lnTo>
                      <a:pt x="15257" y="14721"/>
                    </a:lnTo>
                    <a:lnTo>
                      <a:pt x="14843" y="14502"/>
                    </a:lnTo>
                    <a:lnTo>
                      <a:pt x="14430" y="14308"/>
                    </a:lnTo>
                    <a:lnTo>
                      <a:pt x="14040" y="14113"/>
                    </a:lnTo>
                    <a:lnTo>
                      <a:pt x="13846" y="14040"/>
                    </a:lnTo>
                    <a:lnTo>
                      <a:pt x="13602" y="14040"/>
                    </a:lnTo>
                    <a:lnTo>
                      <a:pt x="13578" y="14064"/>
                    </a:lnTo>
                    <a:lnTo>
                      <a:pt x="13554" y="14113"/>
                    </a:lnTo>
                    <a:lnTo>
                      <a:pt x="13554" y="14162"/>
                    </a:lnTo>
                    <a:lnTo>
                      <a:pt x="13627" y="14332"/>
                    </a:lnTo>
                    <a:lnTo>
                      <a:pt x="13748" y="14454"/>
                    </a:lnTo>
                    <a:lnTo>
                      <a:pt x="13894" y="14575"/>
                    </a:lnTo>
                    <a:lnTo>
                      <a:pt x="14040" y="14673"/>
                    </a:lnTo>
                    <a:lnTo>
                      <a:pt x="14405" y="14867"/>
                    </a:lnTo>
                    <a:lnTo>
                      <a:pt x="14722" y="15038"/>
                    </a:lnTo>
                    <a:lnTo>
                      <a:pt x="15160" y="15305"/>
                    </a:lnTo>
                    <a:lnTo>
                      <a:pt x="15573" y="15622"/>
                    </a:lnTo>
                    <a:lnTo>
                      <a:pt x="15962" y="15962"/>
                    </a:lnTo>
                    <a:lnTo>
                      <a:pt x="16327" y="16303"/>
                    </a:lnTo>
                    <a:lnTo>
                      <a:pt x="16644" y="16595"/>
                    </a:lnTo>
                    <a:lnTo>
                      <a:pt x="16984" y="16887"/>
                    </a:lnTo>
                    <a:lnTo>
                      <a:pt x="17641" y="17422"/>
                    </a:lnTo>
                    <a:lnTo>
                      <a:pt x="17933" y="17666"/>
                    </a:lnTo>
                    <a:lnTo>
                      <a:pt x="17933" y="17666"/>
                    </a:lnTo>
                    <a:lnTo>
                      <a:pt x="17155" y="17641"/>
                    </a:lnTo>
                    <a:lnTo>
                      <a:pt x="16376" y="17690"/>
                    </a:lnTo>
                    <a:lnTo>
                      <a:pt x="14795" y="17787"/>
                    </a:lnTo>
                    <a:lnTo>
                      <a:pt x="14211" y="17812"/>
                    </a:lnTo>
                    <a:lnTo>
                      <a:pt x="13602" y="17836"/>
                    </a:lnTo>
                    <a:lnTo>
                      <a:pt x="12410" y="17836"/>
                    </a:lnTo>
                    <a:lnTo>
                      <a:pt x="10001" y="17787"/>
                    </a:lnTo>
                    <a:lnTo>
                      <a:pt x="9393" y="17787"/>
                    </a:lnTo>
                    <a:lnTo>
                      <a:pt x="8760" y="17812"/>
                    </a:lnTo>
                    <a:lnTo>
                      <a:pt x="7495" y="17885"/>
                    </a:lnTo>
                    <a:lnTo>
                      <a:pt x="6254" y="17933"/>
                    </a:lnTo>
                    <a:lnTo>
                      <a:pt x="5621" y="17958"/>
                    </a:lnTo>
                    <a:lnTo>
                      <a:pt x="3796" y="17958"/>
                    </a:lnTo>
                    <a:lnTo>
                      <a:pt x="2604" y="17933"/>
                    </a:lnTo>
                    <a:lnTo>
                      <a:pt x="1947" y="17958"/>
                    </a:lnTo>
                    <a:lnTo>
                      <a:pt x="1314" y="18006"/>
                    </a:lnTo>
                    <a:lnTo>
                      <a:pt x="779" y="18104"/>
                    </a:lnTo>
                    <a:lnTo>
                      <a:pt x="974" y="17982"/>
                    </a:lnTo>
                    <a:lnTo>
                      <a:pt x="1144" y="17860"/>
                    </a:lnTo>
                    <a:lnTo>
                      <a:pt x="1436" y="17593"/>
                    </a:lnTo>
                    <a:lnTo>
                      <a:pt x="2263" y="16960"/>
                    </a:lnTo>
                    <a:lnTo>
                      <a:pt x="3042" y="16327"/>
                    </a:lnTo>
                    <a:lnTo>
                      <a:pt x="4648" y="14989"/>
                    </a:lnTo>
                    <a:lnTo>
                      <a:pt x="5208" y="14551"/>
                    </a:lnTo>
                    <a:lnTo>
                      <a:pt x="5378" y="14429"/>
                    </a:lnTo>
                    <a:lnTo>
                      <a:pt x="5475" y="14332"/>
                    </a:lnTo>
                    <a:lnTo>
                      <a:pt x="5524" y="14259"/>
                    </a:lnTo>
                    <a:lnTo>
                      <a:pt x="5524" y="14186"/>
                    </a:lnTo>
                    <a:lnTo>
                      <a:pt x="5524" y="14113"/>
                    </a:lnTo>
                    <a:lnTo>
                      <a:pt x="5475" y="14040"/>
                    </a:lnTo>
                    <a:lnTo>
                      <a:pt x="5427" y="13991"/>
                    </a:lnTo>
                    <a:lnTo>
                      <a:pt x="5378" y="13967"/>
                    </a:lnTo>
                    <a:lnTo>
                      <a:pt x="5256" y="13967"/>
                    </a:lnTo>
                    <a:lnTo>
                      <a:pt x="5159" y="13991"/>
                    </a:lnTo>
                    <a:lnTo>
                      <a:pt x="5037" y="14064"/>
                    </a:lnTo>
                    <a:lnTo>
                      <a:pt x="4818" y="14235"/>
                    </a:lnTo>
                    <a:lnTo>
                      <a:pt x="4648" y="14381"/>
                    </a:lnTo>
                    <a:lnTo>
                      <a:pt x="3869" y="15013"/>
                    </a:lnTo>
                    <a:lnTo>
                      <a:pt x="3115" y="15646"/>
                    </a:lnTo>
                    <a:lnTo>
                      <a:pt x="1387" y="17106"/>
                    </a:lnTo>
                    <a:lnTo>
                      <a:pt x="1168" y="17276"/>
                    </a:lnTo>
                    <a:lnTo>
                      <a:pt x="925" y="17471"/>
                    </a:lnTo>
                    <a:lnTo>
                      <a:pt x="706" y="17641"/>
                    </a:lnTo>
                    <a:lnTo>
                      <a:pt x="487" y="17860"/>
                    </a:lnTo>
                    <a:lnTo>
                      <a:pt x="463" y="17252"/>
                    </a:lnTo>
                    <a:lnTo>
                      <a:pt x="438" y="16668"/>
                    </a:lnTo>
                    <a:lnTo>
                      <a:pt x="487" y="15476"/>
                    </a:lnTo>
                    <a:lnTo>
                      <a:pt x="487" y="14673"/>
                    </a:lnTo>
                    <a:lnTo>
                      <a:pt x="463" y="13894"/>
                    </a:lnTo>
                    <a:lnTo>
                      <a:pt x="463" y="13116"/>
                    </a:lnTo>
                    <a:lnTo>
                      <a:pt x="463" y="12337"/>
                    </a:lnTo>
                    <a:lnTo>
                      <a:pt x="487" y="10755"/>
                    </a:lnTo>
                    <a:lnTo>
                      <a:pt x="487" y="9977"/>
                    </a:lnTo>
                    <a:lnTo>
                      <a:pt x="463" y="9198"/>
                    </a:lnTo>
                    <a:lnTo>
                      <a:pt x="438" y="8711"/>
                    </a:lnTo>
                    <a:lnTo>
                      <a:pt x="390" y="8225"/>
                    </a:lnTo>
                    <a:lnTo>
                      <a:pt x="341" y="7714"/>
                    </a:lnTo>
                    <a:lnTo>
                      <a:pt x="341" y="7470"/>
                    </a:lnTo>
                    <a:lnTo>
                      <a:pt x="365" y="7227"/>
                    </a:lnTo>
                    <a:close/>
                    <a:moveTo>
                      <a:pt x="9587" y="0"/>
                    </a:moveTo>
                    <a:lnTo>
                      <a:pt x="9490" y="25"/>
                    </a:lnTo>
                    <a:lnTo>
                      <a:pt x="9393" y="98"/>
                    </a:lnTo>
                    <a:lnTo>
                      <a:pt x="9393" y="146"/>
                    </a:lnTo>
                    <a:lnTo>
                      <a:pt x="9198" y="219"/>
                    </a:lnTo>
                    <a:lnTo>
                      <a:pt x="9028" y="292"/>
                    </a:lnTo>
                    <a:lnTo>
                      <a:pt x="8687" y="511"/>
                    </a:lnTo>
                    <a:lnTo>
                      <a:pt x="8054" y="974"/>
                    </a:lnTo>
                    <a:lnTo>
                      <a:pt x="6887" y="1777"/>
                    </a:lnTo>
                    <a:lnTo>
                      <a:pt x="5719" y="2580"/>
                    </a:lnTo>
                    <a:lnTo>
                      <a:pt x="5013" y="3091"/>
                    </a:lnTo>
                    <a:lnTo>
                      <a:pt x="4332" y="3626"/>
                    </a:lnTo>
                    <a:lnTo>
                      <a:pt x="2945" y="4697"/>
                    </a:lnTo>
                    <a:lnTo>
                      <a:pt x="2239" y="5207"/>
                    </a:lnTo>
                    <a:lnTo>
                      <a:pt x="1509" y="5718"/>
                    </a:lnTo>
                    <a:lnTo>
                      <a:pt x="803" y="6229"/>
                    </a:lnTo>
                    <a:lnTo>
                      <a:pt x="463" y="6521"/>
                    </a:lnTo>
                    <a:lnTo>
                      <a:pt x="122" y="6789"/>
                    </a:lnTo>
                    <a:lnTo>
                      <a:pt x="98" y="6838"/>
                    </a:lnTo>
                    <a:lnTo>
                      <a:pt x="98" y="6886"/>
                    </a:lnTo>
                    <a:lnTo>
                      <a:pt x="98" y="6935"/>
                    </a:lnTo>
                    <a:lnTo>
                      <a:pt x="122" y="6959"/>
                    </a:lnTo>
                    <a:lnTo>
                      <a:pt x="49" y="7178"/>
                    </a:lnTo>
                    <a:lnTo>
                      <a:pt x="25" y="7397"/>
                    </a:lnTo>
                    <a:lnTo>
                      <a:pt x="0" y="7641"/>
                    </a:lnTo>
                    <a:lnTo>
                      <a:pt x="25" y="7884"/>
                    </a:lnTo>
                    <a:lnTo>
                      <a:pt x="49" y="8371"/>
                    </a:lnTo>
                    <a:lnTo>
                      <a:pt x="98" y="8833"/>
                    </a:lnTo>
                    <a:lnTo>
                      <a:pt x="98" y="10488"/>
                    </a:lnTo>
                    <a:lnTo>
                      <a:pt x="73" y="11315"/>
                    </a:lnTo>
                    <a:lnTo>
                      <a:pt x="49" y="12142"/>
                    </a:lnTo>
                    <a:lnTo>
                      <a:pt x="25" y="12970"/>
                    </a:lnTo>
                    <a:lnTo>
                      <a:pt x="49" y="13797"/>
                    </a:lnTo>
                    <a:lnTo>
                      <a:pt x="49" y="14624"/>
                    </a:lnTo>
                    <a:lnTo>
                      <a:pt x="49" y="15476"/>
                    </a:lnTo>
                    <a:lnTo>
                      <a:pt x="0" y="16911"/>
                    </a:lnTo>
                    <a:lnTo>
                      <a:pt x="0" y="17617"/>
                    </a:lnTo>
                    <a:lnTo>
                      <a:pt x="49" y="17982"/>
                    </a:lnTo>
                    <a:lnTo>
                      <a:pt x="98" y="18347"/>
                    </a:lnTo>
                    <a:lnTo>
                      <a:pt x="98" y="18396"/>
                    </a:lnTo>
                    <a:lnTo>
                      <a:pt x="146" y="18444"/>
                    </a:lnTo>
                    <a:lnTo>
                      <a:pt x="219" y="18493"/>
                    </a:lnTo>
                    <a:lnTo>
                      <a:pt x="341" y="18517"/>
                    </a:lnTo>
                    <a:lnTo>
                      <a:pt x="438" y="18469"/>
                    </a:lnTo>
                    <a:lnTo>
                      <a:pt x="1022" y="18469"/>
                    </a:lnTo>
                    <a:lnTo>
                      <a:pt x="1606" y="18420"/>
                    </a:lnTo>
                    <a:lnTo>
                      <a:pt x="2190" y="18396"/>
                    </a:lnTo>
                    <a:lnTo>
                      <a:pt x="3967" y="18396"/>
                    </a:lnTo>
                    <a:lnTo>
                      <a:pt x="5183" y="18420"/>
                    </a:lnTo>
                    <a:lnTo>
                      <a:pt x="6376" y="18396"/>
                    </a:lnTo>
                    <a:lnTo>
                      <a:pt x="7592" y="18347"/>
                    </a:lnTo>
                    <a:lnTo>
                      <a:pt x="8809" y="18274"/>
                    </a:lnTo>
                    <a:lnTo>
                      <a:pt x="10001" y="18274"/>
                    </a:lnTo>
                    <a:lnTo>
                      <a:pt x="12337" y="18298"/>
                    </a:lnTo>
                    <a:lnTo>
                      <a:pt x="13481" y="18298"/>
                    </a:lnTo>
                    <a:lnTo>
                      <a:pt x="14649" y="18274"/>
                    </a:lnTo>
                    <a:lnTo>
                      <a:pt x="15646" y="18201"/>
                    </a:lnTo>
                    <a:lnTo>
                      <a:pt x="16668" y="18128"/>
                    </a:lnTo>
                    <a:lnTo>
                      <a:pt x="17690" y="18128"/>
                    </a:lnTo>
                    <a:lnTo>
                      <a:pt x="18201" y="18152"/>
                    </a:lnTo>
                    <a:lnTo>
                      <a:pt x="18688" y="18201"/>
                    </a:lnTo>
                    <a:lnTo>
                      <a:pt x="18785" y="18201"/>
                    </a:lnTo>
                    <a:lnTo>
                      <a:pt x="18882" y="18177"/>
                    </a:lnTo>
                    <a:lnTo>
                      <a:pt x="18931" y="18128"/>
                    </a:lnTo>
                    <a:lnTo>
                      <a:pt x="18980" y="18055"/>
                    </a:lnTo>
                    <a:lnTo>
                      <a:pt x="19004" y="17958"/>
                    </a:lnTo>
                    <a:lnTo>
                      <a:pt x="18980" y="17885"/>
                    </a:lnTo>
                    <a:lnTo>
                      <a:pt x="18955" y="17812"/>
                    </a:lnTo>
                    <a:lnTo>
                      <a:pt x="18882" y="17763"/>
                    </a:lnTo>
                    <a:lnTo>
                      <a:pt x="18907" y="17690"/>
                    </a:lnTo>
                    <a:lnTo>
                      <a:pt x="19028" y="16327"/>
                    </a:lnTo>
                    <a:lnTo>
                      <a:pt x="19077" y="15427"/>
                    </a:lnTo>
                    <a:lnTo>
                      <a:pt x="19101" y="14502"/>
                    </a:lnTo>
                    <a:lnTo>
                      <a:pt x="19101" y="13602"/>
                    </a:lnTo>
                    <a:lnTo>
                      <a:pt x="19077" y="12678"/>
                    </a:lnTo>
                    <a:lnTo>
                      <a:pt x="19028" y="10999"/>
                    </a:lnTo>
                    <a:lnTo>
                      <a:pt x="19028" y="10147"/>
                    </a:lnTo>
                    <a:lnTo>
                      <a:pt x="19053" y="9295"/>
                    </a:lnTo>
                    <a:lnTo>
                      <a:pt x="19077" y="8541"/>
                    </a:lnTo>
                    <a:lnTo>
                      <a:pt x="19077" y="7787"/>
                    </a:lnTo>
                    <a:lnTo>
                      <a:pt x="19053" y="7251"/>
                    </a:lnTo>
                    <a:lnTo>
                      <a:pt x="19077" y="6984"/>
                    </a:lnTo>
                    <a:lnTo>
                      <a:pt x="19126" y="6716"/>
                    </a:lnTo>
                    <a:lnTo>
                      <a:pt x="19126" y="6692"/>
                    </a:lnTo>
                    <a:lnTo>
                      <a:pt x="19126" y="6643"/>
                    </a:lnTo>
                    <a:lnTo>
                      <a:pt x="19077" y="6594"/>
                    </a:lnTo>
                    <a:lnTo>
                      <a:pt x="19004" y="6570"/>
                    </a:lnTo>
                    <a:lnTo>
                      <a:pt x="18955" y="6570"/>
                    </a:lnTo>
                    <a:lnTo>
                      <a:pt x="18931" y="6594"/>
                    </a:lnTo>
                    <a:lnTo>
                      <a:pt x="18882" y="6570"/>
                    </a:lnTo>
                    <a:lnTo>
                      <a:pt x="18250" y="6254"/>
                    </a:lnTo>
                    <a:lnTo>
                      <a:pt x="17617" y="5889"/>
                    </a:lnTo>
                    <a:lnTo>
                      <a:pt x="17033" y="5499"/>
                    </a:lnTo>
                    <a:lnTo>
                      <a:pt x="16473" y="5062"/>
                    </a:lnTo>
                    <a:lnTo>
                      <a:pt x="15816" y="4575"/>
                    </a:lnTo>
                    <a:lnTo>
                      <a:pt x="15160" y="4088"/>
                    </a:lnTo>
                    <a:lnTo>
                      <a:pt x="14503" y="3602"/>
                    </a:lnTo>
                    <a:lnTo>
                      <a:pt x="13870" y="3115"/>
                    </a:lnTo>
                    <a:lnTo>
                      <a:pt x="12605" y="2117"/>
                    </a:lnTo>
                    <a:lnTo>
                      <a:pt x="11972" y="1631"/>
                    </a:lnTo>
                    <a:lnTo>
                      <a:pt x="11339" y="1168"/>
                    </a:lnTo>
                    <a:lnTo>
                      <a:pt x="10682" y="706"/>
                    </a:lnTo>
                    <a:lnTo>
                      <a:pt x="10050" y="219"/>
                    </a:lnTo>
                    <a:lnTo>
                      <a:pt x="10001" y="171"/>
                    </a:lnTo>
                    <a:lnTo>
                      <a:pt x="9928" y="73"/>
                    </a:lnTo>
                    <a:lnTo>
                      <a:pt x="9879" y="49"/>
                    </a:lnTo>
                    <a:lnTo>
                      <a:pt x="9806" y="49"/>
                    </a:lnTo>
                    <a:lnTo>
                      <a:pt x="9709" y="25"/>
                    </a:lnTo>
                    <a:lnTo>
                      <a:pt x="95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FE14E0F-47E8-42A3-9583-96F8CB3D6BBB}"/>
                  </a:ext>
                </a:extLst>
              </p:cNvPr>
              <p:cNvSpPr/>
              <p:nvPr/>
            </p:nvSpPr>
            <p:spPr>
              <a:xfrm rot="1111149">
                <a:off x="4734923" y="3303887"/>
                <a:ext cx="722955" cy="54544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2" name="Google Shape;605;p48">
              <a:extLst>
                <a:ext uri="{FF2B5EF4-FFF2-40B4-BE49-F238E27FC236}">
                  <a16:creationId xmlns:a16="http://schemas.microsoft.com/office/drawing/2014/main" id="{99F86128-F46F-4C33-A452-AAA4E4E05A33}"/>
                </a:ext>
              </a:extLst>
            </p:cNvPr>
            <p:cNvSpPr/>
            <p:nvPr/>
          </p:nvSpPr>
          <p:spPr>
            <a:xfrm rot="1358759">
              <a:off x="4778621" y="3642717"/>
              <a:ext cx="417253" cy="368936"/>
            </a:xfrm>
            <a:custGeom>
              <a:avLst/>
              <a:gdLst/>
              <a:ahLst/>
              <a:cxnLst/>
              <a:rect l="l" t="t" r="r" b="b"/>
              <a:pathLst>
                <a:path w="17228" h="15233" extrusionOk="0">
                  <a:moveTo>
                    <a:pt x="3918" y="535"/>
                  </a:moveTo>
                  <a:lnTo>
                    <a:pt x="4380" y="584"/>
                  </a:lnTo>
                  <a:lnTo>
                    <a:pt x="4842" y="657"/>
                  </a:lnTo>
                  <a:lnTo>
                    <a:pt x="5280" y="779"/>
                  </a:lnTo>
                  <a:lnTo>
                    <a:pt x="5767" y="973"/>
                  </a:lnTo>
                  <a:lnTo>
                    <a:pt x="6253" y="1192"/>
                  </a:lnTo>
                  <a:lnTo>
                    <a:pt x="6716" y="1436"/>
                  </a:lnTo>
                  <a:lnTo>
                    <a:pt x="7154" y="1728"/>
                  </a:lnTo>
                  <a:lnTo>
                    <a:pt x="7446" y="1898"/>
                  </a:lnTo>
                  <a:lnTo>
                    <a:pt x="7762" y="2117"/>
                  </a:lnTo>
                  <a:lnTo>
                    <a:pt x="7908" y="2239"/>
                  </a:lnTo>
                  <a:lnTo>
                    <a:pt x="8054" y="2385"/>
                  </a:lnTo>
                  <a:lnTo>
                    <a:pt x="8200" y="2531"/>
                  </a:lnTo>
                  <a:lnTo>
                    <a:pt x="8297" y="2677"/>
                  </a:lnTo>
                  <a:lnTo>
                    <a:pt x="8297" y="2774"/>
                  </a:lnTo>
                  <a:lnTo>
                    <a:pt x="8297" y="2847"/>
                  </a:lnTo>
                  <a:lnTo>
                    <a:pt x="8346" y="2920"/>
                  </a:lnTo>
                  <a:lnTo>
                    <a:pt x="8395" y="2993"/>
                  </a:lnTo>
                  <a:lnTo>
                    <a:pt x="8395" y="3115"/>
                  </a:lnTo>
                  <a:lnTo>
                    <a:pt x="8419" y="3188"/>
                  </a:lnTo>
                  <a:lnTo>
                    <a:pt x="8468" y="3212"/>
                  </a:lnTo>
                  <a:lnTo>
                    <a:pt x="8541" y="3212"/>
                  </a:lnTo>
                  <a:lnTo>
                    <a:pt x="8589" y="3188"/>
                  </a:lnTo>
                  <a:lnTo>
                    <a:pt x="8711" y="3066"/>
                  </a:lnTo>
                  <a:lnTo>
                    <a:pt x="8784" y="2920"/>
                  </a:lnTo>
                  <a:lnTo>
                    <a:pt x="8833" y="2774"/>
                  </a:lnTo>
                  <a:lnTo>
                    <a:pt x="8808" y="2628"/>
                  </a:lnTo>
                  <a:lnTo>
                    <a:pt x="8930" y="2482"/>
                  </a:lnTo>
                  <a:lnTo>
                    <a:pt x="9076" y="2360"/>
                  </a:lnTo>
                  <a:lnTo>
                    <a:pt x="9441" y="2093"/>
                  </a:lnTo>
                  <a:lnTo>
                    <a:pt x="10001" y="1728"/>
                  </a:lnTo>
                  <a:lnTo>
                    <a:pt x="10439" y="1460"/>
                  </a:lnTo>
                  <a:lnTo>
                    <a:pt x="10925" y="1192"/>
                  </a:lnTo>
                  <a:lnTo>
                    <a:pt x="11412" y="949"/>
                  </a:lnTo>
                  <a:lnTo>
                    <a:pt x="11899" y="754"/>
                  </a:lnTo>
                  <a:lnTo>
                    <a:pt x="12045" y="681"/>
                  </a:lnTo>
                  <a:lnTo>
                    <a:pt x="12215" y="657"/>
                  </a:lnTo>
                  <a:lnTo>
                    <a:pt x="12580" y="608"/>
                  </a:lnTo>
                  <a:lnTo>
                    <a:pt x="12945" y="633"/>
                  </a:lnTo>
                  <a:lnTo>
                    <a:pt x="13286" y="633"/>
                  </a:lnTo>
                  <a:lnTo>
                    <a:pt x="13626" y="657"/>
                  </a:lnTo>
                  <a:lnTo>
                    <a:pt x="13967" y="730"/>
                  </a:lnTo>
                  <a:lnTo>
                    <a:pt x="14283" y="803"/>
                  </a:lnTo>
                  <a:lnTo>
                    <a:pt x="14599" y="925"/>
                  </a:lnTo>
                  <a:lnTo>
                    <a:pt x="14551" y="998"/>
                  </a:lnTo>
                  <a:lnTo>
                    <a:pt x="14526" y="1095"/>
                  </a:lnTo>
                  <a:lnTo>
                    <a:pt x="14551" y="1144"/>
                  </a:lnTo>
                  <a:lnTo>
                    <a:pt x="14575" y="1192"/>
                  </a:lnTo>
                  <a:lnTo>
                    <a:pt x="14624" y="1217"/>
                  </a:lnTo>
                  <a:lnTo>
                    <a:pt x="14672" y="1217"/>
                  </a:lnTo>
                  <a:lnTo>
                    <a:pt x="14770" y="1168"/>
                  </a:lnTo>
                  <a:lnTo>
                    <a:pt x="14867" y="1119"/>
                  </a:lnTo>
                  <a:lnTo>
                    <a:pt x="14964" y="1095"/>
                  </a:lnTo>
                  <a:lnTo>
                    <a:pt x="15135" y="1192"/>
                  </a:lnTo>
                  <a:lnTo>
                    <a:pt x="15062" y="1265"/>
                  </a:lnTo>
                  <a:lnTo>
                    <a:pt x="15013" y="1338"/>
                  </a:lnTo>
                  <a:lnTo>
                    <a:pt x="15013" y="1436"/>
                  </a:lnTo>
                  <a:lnTo>
                    <a:pt x="15037" y="1509"/>
                  </a:lnTo>
                  <a:lnTo>
                    <a:pt x="15110" y="1533"/>
                  </a:lnTo>
                  <a:lnTo>
                    <a:pt x="15208" y="1533"/>
                  </a:lnTo>
                  <a:lnTo>
                    <a:pt x="15427" y="1411"/>
                  </a:lnTo>
                  <a:lnTo>
                    <a:pt x="15573" y="1509"/>
                  </a:lnTo>
                  <a:lnTo>
                    <a:pt x="15451" y="1679"/>
                  </a:lnTo>
                  <a:lnTo>
                    <a:pt x="15378" y="1849"/>
                  </a:lnTo>
                  <a:lnTo>
                    <a:pt x="15378" y="1995"/>
                  </a:lnTo>
                  <a:lnTo>
                    <a:pt x="15378" y="2044"/>
                  </a:lnTo>
                  <a:lnTo>
                    <a:pt x="15427" y="2068"/>
                  </a:lnTo>
                  <a:lnTo>
                    <a:pt x="15524" y="2068"/>
                  </a:lnTo>
                  <a:lnTo>
                    <a:pt x="15597" y="2020"/>
                  </a:lnTo>
                  <a:lnTo>
                    <a:pt x="15743" y="1898"/>
                  </a:lnTo>
                  <a:lnTo>
                    <a:pt x="15840" y="1801"/>
                  </a:lnTo>
                  <a:lnTo>
                    <a:pt x="15986" y="1971"/>
                  </a:lnTo>
                  <a:lnTo>
                    <a:pt x="15865" y="2093"/>
                  </a:lnTo>
                  <a:lnTo>
                    <a:pt x="15767" y="2239"/>
                  </a:lnTo>
                  <a:lnTo>
                    <a:pt x="15694" y="2385"/>
                  </a:lnTo>
                  <a:lnTo>
                    <a:pt x="15670" y="2458"/>
                  </a:lnTo>
                  <a:lnTo>
                    <a:pt x="15670" y="2531"/>
                  </a:lnTo>
                  <a:lnTo>
                    <a:pt x="15719" y="2506"/>
                  </a:lnTo>
                  <a:lnTo>
                    <a:pt x="15792" y="2482"/>
                  </a:lnTo>
                  <a:lnTo>
                    <a:pt x="15889" y="2433"/>
                  </a:lnTo>
                  <a:lnTo>
                    <a:pt x="15986" y="2360"/>
                  </a:lnTo>
                  <a:lnTo>
                    <a:pt x="16157" y="2239"/>
                  </a:lnTo>
                  <a:lnTo>
                    <a:pt x="16327" y="2579"/>
                  </a:lnTo>
                  <a:lnTo>
                    <a:pt x="16157" y="2701"/>
                  </a:lnTo>
                  <a:lnTo>
                    <a:pt x="15913" y="2944"/>
                  </a:lnTo>
                  <a:lnTo>
                    <a:pt x="15792" y="3066"/>
                  </a:lnTo>
                  <a:lnTo>
                    <a:pt x="15694" y="3212"/>
                  </a:lnTo>
                  <a:lnTo>
                    <a:pt x="15694" y="3261"/>
                  </a:lnTo>
                  <a:lnTo>
                    <a:pt x="15694" y="3309"/>
                  </a:lnTo>
                  <a:lnTo>
                    <a:pt x="15743" y="3334"/>
                  </a:lnTo>
                  <a:lnTo>
                    <a:pt x="15792" y="3334"/>
                  </a:lnTo>
                  <a:lnTo>
                    <a:pt x="15938" y="3285"/>
                  </a:lnTo>
                  <a:lnTo>
                    <a:pt x="16059" y="3212"/>
                  </a:lnTo>
                  <a:lnTo>
                    <a:pt x="16327" y="3017"/>
                  </a:lnTo>
                  <a:lnTo>
                    <a:pt x="16449" y="2944"/>
                  </a:lnTo>
                  <a:lnTo>
                    <a:pt x="16570" y="3431"/>
                  </a:lnTo>
                  <a:lnTo>
                    <a:pt x="16497" y="3480"/>
                  </a:lnTo>
                  <a:lnTo>
                    <a:pt x="16400" y="3553"/>
                  </a:lnTo>
                  <a:lnTo>
                    <a:pt x="16303" y="3650"/>
                  </a:lnTo>
                  <a:lnTo>
                    <a:pt x="16181" y="3747"/>
                  </a:lnTo>
                  <a:lnTo>
                    <a:pt x="15962" y="3893"/>
                  </a:lnTo>
                  <a:lnTo>
                    <a:pt x="15889" y="3991"/>
                  </a:lnTo>
                  <a:lnTo>
                    <a:pt x="15816" y="4112"/>
                  </a:lnTo>
                  <a:lnTo>
                    <a:pt x="15792" y="4137"/>
                  </a:lnTo>
                  <a:lnTo>
                    <a:pt x="15816" y="4185"/>
                  </a:lnTo>
                  <a:lnTo>
                    <a:pt x="15865" y="4210"/>
                  </a:lnTo>
                  <a:lnTo>
                    <a:pt x="15889" y="4185"/>
                  </a:lnTo>
                  <a:lnTo>
                    <a:pt x="16254" y="4064"/>
                  </a:lnTo>
                  <a:lnTo>
                    <a:pt x="16449" y="3966"/>
                  </a:lnTo>
                  <a:lnTo>
                    <a:pt x="16643" y="3869"/>
                  </a:lnTo>
                  <a:lnTo>
                    <a:pt x="16643" y="4039"/>
                  </a:lnTo>
                  <a:lnTo>
                    <a:pt x="16668" y="4185"/>
                  </a:lnTo>
                  <a:lnTo>
                    <a:pt x="16546" y="4234"/>
                  </a:lnTo>
                  <a:lnTo>
                    <a:pt x="16424" y="4283"/>
                  </a:lnTo>
                  <a:lnTo>
                    <a:pt x="16205" y="4404"/>
                  </a:lnTo>
                  <a:lnTo>
                    <a:pt x="15962" y="4575"/>
                  </a:lnTo>
                  <a:lnTo>
                    <a:pt x="15840" y="4672"/>
                  </a:lnTo>
                  <a:lnTo>
                    <a:pt x="15719" y="4769"/>
                  </a:lnTo>
                  <a:lnTo>
                    <a:pt x="15719" y="4842"/>
                  </a:lnTo>
                  <a:lnTo>
                    <a:pt x="15743" y="4867"/>
                  </a:lnTo>
                  <a:lnTo>
                    <a:pt x="15767" y="4867"/>
                  </a:lnTo>
                  <a:lnTo>
                    <a:pt x="16059" y="4818"/>
                  </a:lnTo>
                  <a:lnTo>
                    <a:pt x="16351" y="4721"/>
                  </a:lnTo>
                  <a:lnTo>
                    <a:pt x="16692" y="4623"/>
                  </a:lnTo>
                  <a:lnTo>
                    <a:pt x="16668" y="4940"/>
                  </a:lnTo>
                  <a:lnTo>
                    <a:pt x="16668" y="5256"/>
                  </a:lnTo>
                  <a:lnTo>
                    <a:pt x="16449" y="5280"/>
                  </a:lnTo>
                  <a:lnTo>
                    <a:pt x="16230" y="5329"/>
                  </a:lnTo>
                  <a:lnTo>
                    <a:pt x="16059" y="5378"/>
                  </a:lnTo>
                  <a:lnTo>
                    <a:pt x="15889" y="5426"/>
                  </a:lnTo>
                  <a:lnTo>
                    <a:pt x="15548" y="5572"/>
                  </a:lnTo>
                  <a:lnTo>
                    <a:pt x="15548" y="5597"/>
                  </a:lnTo>
                  <a:lnTo>
                    <a:pt x="15573" y="5621"/>
                  </a:lnTo>
                  <a:lnTo>
                    <a:pt x="15816" y="5645"/>
                  </a:lnTo>
                  <a:lnTo>
                    <a:pt x="16084" y="5670"/>
                  </a:lnTo>
                  <a:lnTo>
                    <a:pt x="16351" y="5694"/>
                  </a:lnTo>
                  <a:lnTo>
                    <a:pt x="16619" y="5694"/>
                  </a:lnTo>
                  <a:lnTo>
                    <a:pt x="16546" y="6010"/>
                  </a:lnTo>
                  <a:lnTo>
                    <a:pt x="16473" y="6327"/>
                  </a:lnTo>
                  <a:lnTo>
                    <a:pt x="16351" y="6278"/>
                  </a:lnTo>
                  <a:lnTo>
                    <a:pt x="16205" y="6229"/>
                  </a:lnTo>
                  <a:lnTo>
                    <a:pt x="15938" y="6181"/>
                  </a:lnTo>
                  <a:lnTo>
                    <a:pt x="15670" y="6156"/>
                  </a:lnTo>
                  <a:lnTo>
                    <a:pt x="15402" y="6156"/>
                  </a:lnTo>
                  <a:lnTo>
                    <a:pt x="15354" y="6205"/>
                  </a:lnTo>
                  <a:lnTo>
                    <a:pt x="15354" y="6254"/>
                  </a:lnTo>
                  <a:lnTo>
                    <a:pt x="15378" y="6327"/>
                  </a:lnTo>
                  <a:lnTo>
                    <a:pt x="15427" y="6375"/>
                  </a:lnTo>
                  <a:lnTo>
                    <a:pt x="15500" y="6424"/>
                  </a:lnTo>
                  <a:lnTo>
                    <a:pt x="15573" y="6472"/>
                  </a:lnTo>
                  <a:lnTo>
                    <a:pt x="15743" y="6521"/>
                  </a:lnTo>
                  <a:lnTo>
                    <a:pt x="15889" y="6545"/>
                  </a:lnTo>
                  <a:lnTo>
                    <a:pt x="16108" y="6618"/>
                  </a:lnTo>
                  <a:lnTo>
                    <a:pt x="16351" y="6691"/>
                  </a:lnTo>
                  <a:lnTo>
                    <a:pt x="16376" y="6716"/>
                  </a:lnTo>
                  <a:lnTo>
                    <a:pt x="16254" y="7032"/>
                  </a:lnTo>
                  <a:lnTo>
                    <a:pt x="16084" y="7008"/>
                  </a:lnTo>
                  <a:lnTo>
                    <a:pt x="15889" y="6959"/>
                  </a:lnTo>
                  <a:lnTo>
                    <a:pt x="15524" y="6862"/>
                  </a:lnTo>
                  <a:lnTo>
                    <a:pt x="15329" y="6837"/>
                  </a:lnTo>
                  <a:lnTo>
                    <a:pt x="15159" y="6837"/>
                  </a:lnTo>
                  <a:lnTo>
                    <a:pt x="14964" y="6862"/>
                  </a:lnTo>
                  <a:lnTo>
                    <a:pt x="14794" y="6935"/>
                  </a:lnTo>
                  <a:lnTo>
                    <a:pt x="14770" y="6983"/>
                  </a:lnTo>
                  <a:lnTo>
                    <a:pt x="14770" y="7008"/>
                  </a:lnTo>
                  <a:lnTo>
                    <a:pt x="14770" y="7056"/>
                  </a:lnTo>
                  <a:lnTo>
                    <a:pt x="14818" y="7081"/>
                  </a:lnTo>
                  <a:lnTo>
                    <a:pt x="15135" y="7178"/>
                  </a:lnTo>
                  <a:lnTo>
                    <a:pt x="15451" y="7300"/>
                  </a:lnTo>
                  <a:lnTo>
                    <a:pt x="15767" y="7397"/>
                  </a:lnTo>
                  <a:lnTo>
                    <a:pt x="16084" y="7470"/>
                  </a:lnTo>
                  <a:lnTo>
                    <a:pt x="15889" y="7884"/>
                  </a:lnTo>
                  <a:lnTo>
                    <a:pt x="15719" y="7786"/>
                  </a:lnTo>
                  <a:lnTo>
                    <a:pt x="15524" y="7738"/>
                  </a:lnTo>
                  <a:lnTo>
                    <a:pt x="15183" y="7665"/>
                  </a:lnTo>
                  <a:lnTo>
                    <a:pt x="14940" y="7616"/>
                  </a:lnTo>
                  <a:lnTo>
                    <a:pt x="14721" y="7567"/>
                  </a:lnTo>
                  <a:lnTo>
                    <a:pt x="14502" y="7543"/>
                  </a:lnTo>
                  <a:lnTo>
                    <a:pt x="14259" y="7567"/>
                  </a:lnTo>
                  <a:lnTo>
                    <a:pt x="14210" y="7592"/>
                  </a:lnTo>
                  <a:lnTo>
                    <a:pt x="14186" y="7640"/>
                  </a:lnTo>
                  <a:lnTo>
                    <a:pt x="14186" y="7689"/>
                  </a:lnTo>
                  <a:lnTo>
                    <a:pt x="14234" y="7713"/>
                  </a:lnTo>
                  <a:lnTo>
                    <a:pt x="14721" y="7884"/>
                  </a:lnTo>
                  <a:lnTo>
                    <a:pt x="15183" y="8078"/>
                  </a:lnTo>
                  <a:lnTo>
                    <a:pt x="15427" y="8151"/>
                  </a:lnTo>
                  <a:lnTo>
                    <a:pt x="15573" y="8176"/>
                  </a:lnTo>
                  <a:lnTo>
                    <a:pt x="15694" y="8200"/>
                  </a:lnTo>
                  <a:lnTo>
                    <a:pt x="15427" y="8638"/>
                  </a:lnTo>
                  <a:lnTo>
                    <a:pt x="15378" y="8614"/>
                  </a:lnTo>
                  <a:lnTo>
                    <a:pt x="14818" y="8565"/>
                  </a:lnTo>
                  <a:lnTo>
                    <a:pt x="14551" y="8516"/>
                  </a:lnTo>
                  <a:lnTo>
                    <a:pt x="14283" y="8468"/>
                  </a:lnTo>
                  <a:lnTo>
                    <a:pt x="13821" y="8370"/>
                  </a:lnTo>
                  <a:lnTo>
                    <a:pt x="13578" y="8322"/>
                  </a:lnTo>
                  <a:lnTo>
                    <a:pt x="13334" y="8322"/>
                  </a:lnTo>
                  <a:lnTo>
                    <a:pt x="13310" y="8346"/>
                  </a:lnTo>
                  <a:lnTo>
                    <a:pt x="13286" y="8370"/>
                  </a:lnTo>
                  <a:lnTo>
                    <a:pt x="13286" y="8395"/>
                  </a:lnTo>
                  <a:lnTo>
                    <a:pt x="13310" y="8419"/>
                  </a:lnTo>
                  <a:lnTo>
                    <a:pt x="13553" y="8541"/>
                  </a:lnTo>
                  <a:lnTo>
                    <a:pt x="13821" y="8638"/>
                  </a:lnTo>
                  <a:lnTo>
                    <a:pt x="14332" y="8808"/>
                  </a:lnTo>
                  <a:lnTo>
                    <a:pt x="14551" y="8857"/>
                  </a:lnTo>
                  <a:lnTo>
                    <a:pt x="14770" y="8906"/>
                  </a:lnTo>
                  <a:lnTo>
                    <a:pt x="15013" y="8930"/>
                  </a:lnTo>
                  <a:lnTo>
                    <a:pt x="15232" y="8930"/>
                  </a:lnTo>
                  <a:lnTo>
                    <a:pt x="14818" y="9465"/>
                  </a:lnTo>
                  <a:lnTo>
                    <a:pt x="14648" y="9417"/>
                  </a:lnTo>
                  <a:lnTo>
                    <a:pt x="14453" y="9368"/>
                  </a:lnTo>
                  <a:lnTo>
                    <a:pt x="14088" y="9319"/>
                  </a:lnTo>
                  <a:lnTo>
                    <a:pt x="13797" y="9271"/>
                  </a:lnTo>
                  <a:lnTo>
                    <a:pt x="13480" y="9198"/>
                  </a:lnTo>
                  <a:lnTo>
                    <a:pt x="13188" y="9100"/>
                  </a:lnTo>
                  <a:lnTo>
                    <a:pt x="12921" y="8979"/>
                  </a:lnTo>
                  <a:lnTo>
                    <a:pt x="12872" y="8979"/>
                  </a:lnTo>
                  <a:lnTo>
                    <a:pt x="12872" y="9027"/>
                  </a:lnTo>
                  <a:lnTo>
                    <a:pt x="12945" y="9125"/>
                  </a:lnTo>
                  <a:lnTo>
                    <a:pt x="13018" y="9222"/>
                  </a:lnTo>
                  <a:lnTo>
                    <a:pt x="13115" y="9319"/>
                  </a:lnTo>
                  <a:lnTo>
                    <a:pt x="13213" y="9392"/>
                  </a:lnTo>
                  <a:lnTo>
                    <a:pt x="13432" y="9490"/>
                  </a:lnTo>
                  <a:lnTo>
                    <a:pt x="13675" y="9587"/>
                  </a:lnTo>
                  <a:lnTo>
                    <a:pt x="13991" y="9684"/>
                  </a:lnTo>
                  <a:lnTo>
                    <a:pt x="14332" y="9733"/>
                  </a:lnTo>
                  <a:lnTo>
                    <a:pt x="14551" y="9806"/>
                  </a:lnTo>
                  <a:lnTo>
                    <a:pt x="14186" y="10195"/>
                  </a:lnTo>
                  <a:lnTo>
                    <a:pt x="14137" y="10098"/>
                  </a:lnTo>
                  <a:lnTo>
                    <a:pt x="14064" y="10049"/>
                  </a:lnTo>
                  <a:lnTo>
                    <a:pt x="13651" y="9928"/>
                  </a:lnTo>
                  <a:lnTo>
                    <a:pt x="13213" y="9782"/>
                  </a:lnTo>
                  <a:lnTo>
                    <a:pt x="12799" y="9660"/>
                  </a:lnTo>
                  <a:lnTo>
                    <a:pt x="12580" y="9611"/>
                  </a:lnTo>
                  <a:lnTo>
                    <a:pt x="12337" y="9611"/>
                  </a:lnTo>
                  <a:lnTo>
                    <a:pt x="12337" y="9636"/>
                  </a:lnTo>
                  <a:lnTo>
                    <a:pt x="12337" y="9660"/>
                  </a:lnTo>
                  <a:lnTo>
                    <a:pt x="12702" y="9903"/>
                  </a:lnTo>
                  <a:lnTo>
                    <a:pt x="13115" y="10122"/>
                  </a:lnTo>
                  <a:lnTo>
                    <a:pt x="13529" y="10293"/>
                  </a:lnTo>
                  <a:lnTo>
                    <a:pt x="13967" y="10439"/>
                  </a:lnTo>
                  <a:lnTo>
                    <a:pt x="13505" y="10877"/>
                  </a:lnTo>
                  <a:lnTo>
                    <a:pt x="13286" y="10804"/>
                  </a:lnTo>
                  <a:lnTo>
                    <a:pt x="13042" y="10731"/>
                  </a:lnTo>
                  <a:lnTo>
                    <a:pt x="12799" y="10658"/>
                  </a:lnTo>
                  <a:lnTo>
                    <a:pt x="12580" y="10585"/>
                  </a:lnTo>
                  <a:lnTo>
                    <a:pt x="12045" y="10341"/>
                  </a:lnTo>
                  <a:lnTo>
                    <a:pt x="11777" y="10244"/>
                  </a:lnTo>
                  <a:lnTo>
                    <a:pt x="11631" y="10220"/>
                  </a:lnTo>
                  <a:lnTo>
                    <a:pt x="11485" y="10195"/>
                  </a:lnTo>
                  <a:lnTo>
                    <a:pt x="11436" y="10220"/>
                  </a:lnTo>
                  <a:lnTo>
                    <a:pt x="11436" y="10244"/>
                  </a:lnTo>
                  <a:lnTo>
                    <a:pt x="11412" y="10268"/>
                  </a:lnTo>
                  <a:lnTo>
                    <a:pt x="11436" y="10317"/>
                  </a:lnTo>
                  <a:lnTo>
                    <a:pt x="11680" y="10512"/>
                  </a:lnTo>
                  <a:lnTo>
                    <a:pt x="11972" y="10706"/>
                  </a:lnTo>
                  <a:lnTo>
                    <a:pt x="12264" y="10852"/>
                  </a:lnTo>
                  <a:lnTo>
                    <a:pt x="12556" y="10998"/>
                  </a:lnTo>
                  <a:lnTo>
                    <a:pt x="12848" y="11120"/>
                  </a:lnTo>
                  <a:lnTo>
                    <a:pt x="12994" y="11169"/>
                  </a:lnTo>
                  <a:lnTo>
                    <a:pt x="13164" y="11193"/>
                  </a:lnTo>
                  <a:lnTo>
                    <a:pt x="12799" y="11509"/>
                  </a:lnTo>
                  <a:lnTo>
                    <a:pt x="12702" y="11461"/>
                  </a:lnTo>
                  <a:lnTo>
                    <a:pt x="12580" y="11412"/>
                  </a:lnTo>
                  <a:lnTo>
                    <a:pt x="12337" y="11363"/>
                  </a:lnTo>
                  <a:lnTo>
                    <a:pt x="12069" y="11315"/>
                  </a:lnTo>
                  <a:lnTo>
                    <a:pt x="11826" y="11266"/>
                  </a:lnTo>
                  <a:lnTo>
                    <a:pt x="11315" y="11071"/>
                  </a:lnTo>
                  <a:lnTo>
                    <a:pt x="11047" y="10998"/>
                  </a:lnTo>
                  <a:lnTo>
                    <a:pt x="10901" y="10974"/>
                  </a:lnTo>
                  <a:lnTo>
                    <a:pt x="10755" y="10974"/>
                  </a:lnTo>
                  <a:lnTo>
                    <a:pt x="10706" y="10998"/>
                  </a:lnTo>
                  <a:lnTo>
                    <a:pt x="10682" y="11023"/>
                  </a:lnTo>
                  <a:lnTo>
                    <a:pt x="10682" y="11071"/>
                  </a:lnTo>
                  <a:lnTo>
                    <a:pt x="10706" y="11096"/>
                  </a:lnTo>
                  <a:lnTo>
                    <a:pt x="10828" y="11217"/>
                  </a:lnTo>
                  <a:lnTo>
                    <a:pt x="10998" y="11339"/>
                  </a:lnTo>
                  <a:lnTo>
                    <a:pt x="11217" y="11461"/>
                  </a:lnTo>
                  <a:lnTo>
                    <a:pt x="11436" y="11582"/>
                  </a:lnTo>
                  <a:lnTo>
                    <a:pt x="11655" y="11704"/>
                  </a:lnTo>
                  <a:lnTo>
                    <a:pt x="11899" y="11777"/>
                  </a:lnTo>
                  <a:lnTo>
                    <a:pt x="12142" y="11826"/>
                  </a:lnTo>
                  <a:lnTo>
                    <a:pt x="12385" y="11874"/>
                  </a:lnTo>
                  <a:lnTo>
                    <a:pt x="12045" y="12142"/>
                  </a:lnTo>
                  <a:lnTo>
                    <a:pt x="11874" y="12093"/>
                  </a:lnTo>
                  <a:lnTo>
                    <a:pt x="11704" y="12045"/>
                  </a:lnTo>
                  <a:lnTo>
                    <a:pt x="11412" y="11996"/>
                  </a:lnTo>
                  <a:lnTo>
                    <a:pt x="11242" y="11947"/>
                  </a:lnTo>
                  <a:lnTo>
                    <a:pt x="11071" y="11850"/>
                  </a:lnTo>
                  <a:lnTo>
                    <a:pt x="10682" y="11680"/>
                  </a:lnTo>
                  <a:lnTo>
                    <a:pt x="10487" y="11582"/>
                  </a:lnTo>
                  <a:lnTo>
                    <a:pt x="10293" y="11534"/>
                  </a:lnTo>
                  <a:lnTo>
                    <a:pt x="10098" y="11509"/>
                  </a:lnTo>
                  <a:lnTo>
                    <a:pt x="9903" y="11534"/>
                  </a:lnTo>
                  <a:lnTo>
                    <a:pt x="9879" y="11534"/>
                  </a:lnTo>
                  <a:lnTo>
                    <a:pt x="9879" y="11558"/>
                  </a:lnTo>
                  <a:lnTo>
                    <a:pt x="9879" y="11631"/>
                  </a:lnTo>
                  <a:lnTo>
                    <a:pt x="9976" y="11728"/>
                  </a:lnTo>
                  <a:lnTo>
                    <a:pt x="10098" y="11826"/>
                  </a:lnTo>
                  <a:lnTo>
                    <a:pt x="10366" y="11972"/>
                  </a:lnTo>
                  <a:lnTo>
                    <a:pt x="10925" y="12215"/>
                  </a:lnTo>
                  <a:lnTo>
                    <a:pt x="11266" y="12361"/>
                  </a:lnTo>
                  <a:lnTo>
                    <a:pt x="11607" y="12483"/>
                  </a:lnTo>
                  <a:lnTo>
                    <a:pt x="11169" y="12799"/>
                  </a:lnTo>
                  <a:lnTo>
                    <a:pt x="10925" y="12726"/>
                  </a:lnTo>
                  <a:lnTo>
                    <a:pt x="10585" y="12604"/>
                  </a:lnTo>
                  <a:lnTo>
                    <a:pt x="10244" y="12458"/>
                  </a:lnTo>
                  <a:lnTo>
                    <a:pt x="9782" y="12239"/>
                  </a:lnTo>
                  <a:lnTo>
                    <a:pt x="9538" y="12142"/>
                  </a:lnTo>
                  <a:lnTo>
                    <a:pt x="9417" y="12118"/>
                  </a:lnTo>
                  <a:lnTo>
                    <a:pt x="9295" y="12118"/>
                  </a:lnTo>
                  <a:lnTo>
                    <a:pt x="9271" y="12142"/>
                  </a:lnTo>
                  <a:lnTo>
                    <a:pt x="9271" y="12191"/>
                  </a:lnTo>
                  <a:lnTo>
                    <a:pt x="9344" y="12312"/>
                  </a:lnTo>
                  <a:lnTo>
                    <a:pt x="9441" y="12410"/>
                  </a:lnTo>
                  <a:lnTo>
                    <a:pt x="9563" y="12507"/>
                  </a:lnTo>
                  <a:lnTo>
                    <a:pt x="9684" y="12604"/>
                  </a:lnTo>
                  <a:lnTo>
                    <a:pt x="9976" y="12750"/>
                  </a:lnTo>
                  <a:lnTo>
                    <a:pt x="10244" y="12896"/>
                  </a:lnTo>
                  <a:lnTo>
                    <a:pt x="10463" y="12994"/>
                  </a:lnTo>
                  <a:lnTo>
                    <a:pt x="10731" y="13115"/>
                  </a:lnTo>
                  <a:lnTo>
                    <a:pt x="10220" y="13456"/>
                  </a:lnTo>
                  <a:lnTo>
                    <a:pt x="10220" y="13359"/>
                  </a:lnTo>
                  <a:lnTo>
                    <a:pt x="10195" y="13334"/>
                  </a:lnTo>
                  <a:lnTo>
                    <a:pt x="10147" y="13286"/>
                  </a:lnTo>
                  <a:lnTo>
                    <a:pt x="9976" y="13188"/>
                  </a:lnTo>
                  <a:lnTo>
                    <a:pt x="9782" y="13091"/>
                  </a:lnTo>
                  <a:lnTo>
                    <a:pt x="9417" y="12921"/>
                  </a:lnTo>
                  <a:lnTo>
                    <a:pt x="9222" y="12848"/>
                  </a:lnTo>
                  <a:lnTo>
                    <a:pt x="9052" y="12775"/>
                  </a:lnTo>
                  <a:lnTo>
                    <a:pt x="8857" y="12726"/>
                  </a:lnTo>
                  <a:lnTo>
                    <a:pt x="8662" y="12726"/>
                  </a:lnTo>
                  <a:lnTo>
                    <a:pt x="8638" y="12750"/>
                  </a:lnTo>
                  <a:lnTo>
                    <a:pt x="8638" y="12775"/>
                  </a:lnTo>
                  <a:lnTo>
                    <a:pt x="8979" y="13018"/>
                  </a:lnTo>
                  <a:lnTo>
                    <a:pt x="9319" y="13261"/>
                  </a:lnTo>
                  <a:lnTo>
                    <a:pt x="9490" y="13383"/>
                  </a:lnTo>
                  <a:lnTo>
                    <a:pt x="9660" y="13480"/>
                  </a:lnTo>
                  <a:lnTo>
                    <a:pt x="9855" y="13553"/>
                  </a:lnTo>
                  <a:lnTo>
                    <a:pt x="10049" y="13602"/>
                  </a:lnTo>
                  <a:lnTo>
                    <a:pt x="9538" y="13943"/>
                  </a:lnTo>
                  <a:lnTo>
                    <a:pt x="9538" y="13918"/>
                  </a:lnTo>
                  <a:lnTo>
                    <a:pt x="9465" y="13870"/>
                  </a:lnTo>
                  <a:lnTo>
                    <a:pt x="9368" y="13821"/>
                  </a:lnTo>
                  <a:lnTo>
                    <a:pt x="9222" y="13724"/>
                  </a:lnTo>
                  <a:lnTo>
                    <a:pt x="8808" y="13407"/>
                  </a:lnTo>
                  <a:lnTo>
                    <a:pt x="8662" y="13286"/>
                  </a:lnTo>
                  <a:lnTo>
                    <a:pt x="8492" y="13140"/>
                  </a:lnTo>
                  <a:lnTo>
                    <a:pt x="8297" y="13042"/>
                  </a:lnTo>
                  <a:lnTo>
                    <a:pt x="8200" y="12994"/>
                  </a:lnTo>
                  <a:lnTo>
                    <a:pt x="8054" y="12994"/>
                  </a:lnTo>
                  <a:lnTo>
                    <a:pt x="8030" y="13018"/>
                  </a:lnTo>
                  <a:lnTo>
                    <a:pt x="7957" y="13091"/>
                  </a:lnTo>
                  <a:lnTo>
                    <a:pt x="7957" y="13164"/>
                  </a:lnTo>
                  <a:lnTo>
                    <a:pt x="7981" y="13213"/>
                  </a:lnTo>
                  <a:lnTo>
                    <a:pt x="8005" y="13261"/>
                  </a:lnTo>
                  <a:lnTo>
                    <a:pt x="8297" y="13529"/>
                  </a:lnTo>
                  <a:lnTo>
                    <a:pt x="8614" y="13772"/>
                  </a:lnTo>
                  <a:lnTo>
                    <a:pt x="8881" y="13991"/>
                  </a:lnTo>
                  <a:lnTo>
                    <a:pt x="9027" y="14113"/>
                  </a:lnTo>
                  <a:lnTo>
                    <a:pt x="9173" y="14210"/>
                  </a:lnTo>
                  <a:lnTo>
                    <a:pt x="8784" y="14478"/>
                  </a:lnTo>
                  <a:lnTo>
                    <a:pt x="8711" y="14502"/>
                  </a:lnTo>
                  <a:lnTo>
                    <a:pt x="8565" y="14381"/>
                  </a:lnTo>
                  <a:lnTo>
                    <a:pt x="8419" y="14259"/>
                  </a:lnTo>
                  <a:lnTo>
                    <a:pt x="8103" y="14040"/>
                  </a:lnTo>
                  <a:lnTo>
                    <a:pt x="7713" y="13797"/>
                  </a:lnTo>
                  <a:lnTo>
                    <a:pt x="7348" y="13578"/>
                  </a:lnTo>
                  <a:lnTo>
                    <a:pt x="6570" y="13115"/>
                  </a:lnTo>
                  <a:lnTo>
                    <a:pt x="6180" y="12872"/>
                  </a:lnTo>
                  <a:lnTo>
                    <a:pt x="5767" y="12604"/>
                  </a:lnTo>
                  <a:lnTo>
                    <a:pt x="5402" y="12312"/>
                  </a:lnTo>
                  <a:lnTo>
                    <a:pt x="5037" y="11996"/>
                  </a:lnTo>
                  <a:lnTo>
                    <a:pt x="4623" y="11680"/>
                  </a:lnTo>
                  <a:lnTo>
                    <a:pt x="4210" y="11363"/>
                  </a:lnTo>
                  <a:lnTo>
                    <a:pt x="3820" y="11023"/>
                  </a:lnTo>
                  <a:lnTo>
                    <a:pt x="3626" y="10852"/>
                  </a:lnTo>
                  <a:lnTo>
                    <a:pt x="3455" y="10658"/>
                  </a:lnTo>
                  <a:lnTo>
                    <a:pt x="2847" y="9952"/>
                  </a:lnTo>
                  <a:lnTo>
                    <a:pt x="2263" y="9222"/>
                  </a:lnTo>
                  <a:lnTo>
                    <a:pt x="1971" y="8857"/>
                  </a:lnTo>
                  <a:lnTo>
                    <a:pt x="1728" y="8468"/>
                  </a:lnTo>
                  <a:lnTo>
                    <a:pt x="1484" y="8054"/>
                  </a:lnTo>
                  <a:lnTo>
                    <a:pt x="1265" y="7640"/>
                  </a:lnTo>
                  <a:lnTo>
                    <a:pt x="1095" y="7227"/>
                  </a:lnTo>
                  <a:lnTo>
                    <a:pt x="949" y="6789"/>
                  </a:lnTo>
                  <a:lnTo>
                    <a:pt x="827" y="6351"/>
                  </a:lnTo>
                  <a:lnTo>
                    <a:pt x="730" y="5889"/>
                  </a:lnTo>
                  <a:lnTo>
                    <a:pt x="657" y="5451"/>
                  </a:lnTo>
                  <a:lnTo>
                    <a:pt x="633" y="4988"/>
                  </a:lnTo>
                  <a:lnTo>
                    <a:pt x="608" y="4526"/>
                  </a:lnTo>
                  <a:lnTo>
                    <a:pt x="608" y="4064"/>
                  </a:lnTo>
                  <a:lnTo>
                    <a:pt x="608" y="3674"/>
                  </a:lnTo>
                  <a:lnTo>
                    <a:pt x="657" y="3261"/>
                  </a:lnTo>
                  <a:lnTo>
                    <a:pt x="706" y="2871"/>
                  </a:lnTo>
                  <a:lnTo>
                    <a:pt x="827" y="2482"/>
                  </a:lnTo>
                  <a:lnTo>
                    <a:pt x="973" y="2117"/>
                  </a:lnTo>
                  <a:lnTo>
                    <a:pt x="1046" y="1947"/>
                  </a:lnTo>
                  <a:lnTo>
                    <a:pt x="1168" y="1776"/>
                  </a:lnTo>
                  <a:lnTo>
                    <a:pt x="1265" y="1630"/>
                  </a:lnTo>
                  <a:lnTo>
                    <a:pt x="1411" y="1460"/>
                  </a:lnTo>
                  <a:lnTo>
                    <a:pt x="1557" y="1338"/>
                  </a:lnTo>
                  <a:lnTo>
                    <a:pt x="1728" y="1192"/>
                  </a:lnTo>
                  <a:lnTo>
                    <a:pt x="1922" y="1071"/>
                  </a:lnTo>
                  <a:lnTo>
                    <a:pt x="2117" y="949"/>
                  </a:lnTo>
                  <a:lnTo>
                    <a:pt x="2336" y="852"/>
                  </a:lnTo>
                  <a:lnTo>
                    <a:pt x="2531" y="779"/>
                  </a:lnTo>
                  <a:lnTo>
                    <a:pt x="2774" y="706"/>
                  </a:lnTo>
                  <a:lnTo>
                    <a:pt x="2993" y="633"/>
                  </a:lnTo>
                  <a:lnTo>
                    <a:pt x="3455" y="560"/>
                  </a:lnTo>
                  <a:lnTo>
                    <a:pt x="3918" y="535"/>
                  </a:lnTo>
                  <a:close/>
                  <a:moveTo>
                    <a:pt x="3358" y="0"/>
                  </a:moveTo>
                  <a:lnTo>
                    <a:pt x="2969" y="73"/>
                  </a:lnTo>
                  <a:lnTo>
                    <a:pt x="2579" y="146"/>
                  </a:lnTo>
                  <a:lnTo>
                    <a:pt x="2239" y="268"/>
                  </a:lnTo>
                  <a:lnTo>
                    <a:pt x="1874" y="414"/>
                  </a:lnTo>
                  <a:lnTo>
                    <a:pt x="1557" y="608"/>
                  </a:lnTo>
                  <a:lnTo>
                    <a:pt x="1241" y="827"/>
                  </a:lnTo>
                  <a:lnTo>
                    <a:pt x="949" y="1095"/>
                  </a:lnTo>
                  <a:lnTo>
                    <a:pt x="706" y="1387"/>
                  </a:lnTo>
                  <a:lnTo>
                    <a:pt x="487" y="1728"/>
                  </a:lnTo>
                  <a:lnTo>
                    <a:pt x="316" y="2093"/>
                  </a:lnTo>
                  <a:lnTo>
                    <a:pt x="195" y="2482"/>
                  </a:lnTo>
                  <a:lnTo>
                    <a:pt x="97" y="2896"/>
                  </a:lnTo>
                  <a:lnTo>
                    <a:pt x="49" y="3309"/>
                  </a:lnTo>
                  <a:lnTo>
                    <a:pt x="0" y="3747"/>
                  </a:lnTo>
                  <a:lnTo>
                    <a:pt x="0" y="4161"/>
                  </a:lnTo>
                  <a:lnTo>
                    <a:pt x="24" y="4988"/>
                  </a:lnTo>
                  <a:lnTo>
                    <a:pt x="73" y="5451"/>
                  </a:lnTo>
                  <a:lnTo>
                    <a:pt x="146" y="5913"/>
                  </a:lnTo>
                  <a:lnTo>
                    <a:pt x="219" y="6351"/>
                  </a:lnTo>
                  <a:lnTo>
                    <a:pt x="341" y="6789"/>
                  </a:lnTo>
                  <a:lnTo>
                    <a:pt x="487" y="7227"/>
                  </a:lnTo>
                  <a:lnTo>
                    <a:pt x="633" y="7665"/>
                  </a:lnTo>
                  <a:lnTo>
                    <a:pt x="827" y="8078"/>
                  </a:lnTo>
                  <a:lnTo>
                    <a:pt x="1046" y="8492"/>
                  </a:lnTo>
                  <a:lnTo>
                    <a:pt x="1265" y="8881"/>
                  </a:lnTo>
                  <a:lnTo>
                    <a:pt x="1533" y="9246"/>
                  </a:lnTo>
                  <a:lnTo>
                    <a:pt x="1801" y="9587"/>
                  </a:lnTo>
                  <a:lnTo>
                    <a:pt x="2093" y="9928"/>
                  </a:lnTo>
                  <a:lnTo>
                    <a:pt x="2458" y="10341"/>
                  </a:lnTo>
                  <a:lnTo>
                    <a:pt x="2798" y="10779"/>
                  </a:lnTo>
                  <a:lnTo>
                    <a:pt x="3139" y="11169"/>
                  </a:lnTo>
                  <a:lnTo>
                    <a:pt x="3334" y="11363"/>
                  </a:lnTo>
                  <a:lnTo>
                    <a:pt x="3553" y="11558"/>
                  </a:lnTo>
                  <a:lnTo>
                    <a:pt x="4331" y="12215"/>
                  </a:lnTo>
                  <a:lnTo>
                    <a:pt x="5134" y="12823"/>
                  </a:lnTo>
                  <a:lnTo>
                    <a:pt x="5961" y="13432"/>
                  </a:lnTo>
                  <a:lnTo>
                    <a:pt x="6399" y="13724"/>
                  </a:lnTo>
                  <a:lnTo>
                    <a:pt x="6837" y="13991"/>
                  </a:lnTo>
                  <a:lnTo>
                    <a:pt x="7275" y="14235"/>
                  </a:lnTo>
                  <a:lnTo>
                    <a:pt x="7689" y="14502"/>
                  </a:lnTo>
                  <a:lnTo>
                    <a:pt x="7981" y="14672"/>
                  </a:lnTo>
                  <a:lnTo>
                    <a:pt x="8127" y="14770"/>
                  </a:lnTo>
                  <a:lnTo>
                    <a:pt x="8249" y="14891"/>
                  </a:lnTo>
                  <a:lnTo>
                    <a:pt x="8249" y="14964"/>
                  </a:lnTo>
                  <a:lnTo>
                    <a:pt x="8249" y="15062"/>
                  </a:lnTo>
                  <a:lnTo>
                    <a:pt x="8297" y="15110"/>
                  </a:lnTo>
                  <a:lnTo>
                    <a:pt x="8370" y="15183"/>
                  </a:lnTo>
                  <a:lnTo>
                    <a:pt x="8443" y="15208"/>
                  </a:lnTo>
                  <a:lnTo>
                    <a:pt x="8516" y="15232"/>
                  </a:lnTo>
                  <a:lnTo>
                    <a:pt x="8614" y="15232"/>
                  </a:lnTo>
                  <a:lnTo>
                    <a:pt x="8711" y="15183"/>
                  </a:lnTo>
                  <a:lnTo>
                    <a:pt x="8735" y="15159"/>
                  </a:lnTo>
                  <a:lnTo>
                    <a:pt x="8784" y="15110"/>
                  </a:lnTo>
                  <a:lnTo>
                    <a:pt x="9490" y="14599"/>
                  </a:lnTo>
                  <a:lnTo>
                    <a:pt x="10220" y="14113"/>
                  </a:lnTo>
                  <a:lnTo>
                    <a:pt x="10925" y="13602"/>
                  </a:lnTo>
                  <a:lnTo>
                    <a:pt x="11631" y="13115"/>
                  </a:lnTo>
                  <a:lnTo>
                    <a:pt x="12312" y="12604"/>
                  </a:lnTo>
                  <a:lnTo>
                    <a:pt x="12969" y="12069"/>
                  </a:lnTo>
                  <a:lnTo>
                    <a:pt x="13578" y="11509"/>
                  </a:lnTo>
                  <a:lnTo>
                    <a:pt x="14186" y="10925"/>
                  </a:lnTo>
                  <a:lnTo>
                    <a:pt x="14745" y="10341"/>
                  </a:lnTo>
                  <a:lnTo>
                    <a:pt x="15256" y="9733"/>
                  </a:lnTo>
                  <a:lnTo>
                    <a:pt x="15743" y="9076"/>
                  </a:lnTo>
                  <a:lnTo>
                    <a:pt x="15962" y="8735"/>
                  </a:lnTo>
                  <a:lnTo>
                    <a:pt x="16157" y="8395"/>
                  </a:lnTo>
                  <a:lnTo>
                    <a:pt x="16351" y="8054"/>
                  </a:lnTo>
                  <a:lnTo>
                    <a:pt x="16522" y="7689"/>
                  </a:lnTo>
                  <a:lnTo>
                    <a:pt x="16668" y="7324"/>
                  </a:lnTo>
                  <a:lnTo>
                    <a:pt x="16814" y="6959"/>
                  </a:lnTo>
                  <a:lnTo>
                    <a:pt x="16935" y="6570"/>
                  </a:lnTo>
                  <a:lnTo>
                    <a:pt x="17033" y="6181"/>
                  </a:lnTo>
                  <a:lnTo>
                    <a:pt x="17106" y="5791"/>
                  </a:lnTo>
                  <a:lnTo>
                    <a:pt x="17179" y="5378"/>
                  </a:lnTo>
                  <a:lnTo>
                    <a:pt x="17203" y="5013"/>
                  </a:lnTo>
                  <a:lnTo>
                    <a:pt x="17227" y="4623"/>
                  </a:lnTo>
                  <a:lnTo>
                    <a:pt x="17227" y="4210"/>
                  </a:lnTo>
                  <a:lnTo>
                    <a:pt x="17203" y="3820"/>
                  </a:lnTo>
                  <a:lnTo>
                    <a:pt x="17130" y="3407"/>
                  </a:lnTo>
                  <a:lnTo>
                    <a:pt x="17057" y="3017"/>
                  </a:lnTo>
                  <a:lnTo>
                    <a:pt x="16960" y="2652"/>
                  </a:lnTo>
                  <a:lnTo>
                    <a:pt x="16814" y="2287"/>
                  </a:lnTo>
                  <a:lnTo>
                    <a:pt x="16643" y="1947"/>
                  </a:lnTo>
                  <a:lnTo>
                    <a:pt x="16449" y="1655"/>
                  </a:lnTo>
                  <a:lnTo>
                    <a:pt x="16205" y="1363"/>
                  </a:lnTo>
                  <a:lnTo>
                    <a:pt x="15938" y="1119"/>
                  </a:lnTo>
                  <a:lnTo>
                    <a:pt x="15646" y="876"/>
                  </a:lnTo>
                  <a:lnTo>
                    <a:pt x="15329" y="681"/>
                  </a:lnTo>
                  <a:lnTo>
                    <a:pt x="14989" y="511"/>
                  </a:lnTo>
                  <a:lnTo>
                    <a:pt x="14648" y="365"/>
                  </a:lnTo>
                  <a:lnTo>
                    <a:pt x="14332" y="243"/>
                  </a:lnTo>
                  <a:lnTo>
                    <a:pt x="13967" y="170"/>
                  </a:lnTo>
                  <a:lnTo>
                    <a:pt x="13578" y="97"/>
                  </a:lnTo>
                  <a:lnTo>
                    <a:pt x="13188" y="73"/>
                  </a:lnTo>
                  <a:lnTo>
                    <a:pt x="12799" y="49"/>
                  </a:lnTo>
                  <a:lnTo>
                    <a:pt x="12410" y="73"/>
                  </a:lnTo>
                  <a:lnTo>
                    <a:pt x="12045" y="146"/>
                  </a:lnTo>
                  <a:lnTo>
                    <a:pt x="11704" y="243"/>
                  </a:lnTo>
                  <a:lnTo>
                    <a:pt x="11217" y="462"/>
                  </a:lnTo>
                  <a:lnTo>
                    <a:pt x="10731" y="706"/>
                  </a:lnTo>
                  <a:lnTo>
                    <a:pt x="10268" y="949"/>
                  </a:lnTo>
                  <a:lnTo>
                    <a:pt x="9806" y="1241"/>
                  </a:lnTo>
                  <a:lnTo>
                    <a:pt x="9611" y="1363"/>
                  </a:lnTo>
                  <a:lnTo>
                    <a:pt x="9271" y="1582"/>
                  </a:lnTo>
                  <a:lnTo>
                    <a:pt x="8906" y="1874"/>
                  </a:lnTo>
                  <a:lnTo>
                    <a:pt x="8735" y="2044"/>
                  </a:lnTo>
                  <a:lnTo>
                    <a:pt x="8589" y="2190"/>
                  </a:lnTo>
                  <a:lnTo>
                    <a:pt x="8468" y="2044"/>
                  </a:lnTo>
                  <a:lnTo>
                    <a:pt x="8322" y="1922"/>
                  </a:lnTo>
                  <a:lnTo>
                    <a:pt x="7981" y="1630"/>
                  </a:lnTo>
                  <a:lnTo>
                    <a:pt x="7592" y="1363"/>
                  </a:lnTo>
                  <a:lnTo>
                    <a:pt x="7202" y="1119"/>
                  </a:lnTo>
                  <a:lnTo>
                    <a:pt x="6813" y="900"/>
                  </a:lnTo>
                  <a:lnTo>
                    <a:pt x="6472" y="706"/>
                  </a:lnTo>
                  <a:lnTo>
                    <a:pt x="5986" y="487"/>
                  </a:lnTo>
                  <a:lnTo>
                    <a:pt x="5645" y="341"/>
                  </a:lnTo>
                  <a:lnTo>
                    <a:pt x="5280" y="219"/>
                  </a:lnTo>
                  <a:lnTo>
                    <a:pt x="4915" y="122"/>
                  </a:lnTo>
                  <a:lnTo>
                    <a:pt x="4526" y="4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A845FE-EDFF-41AF-8559-828D55CB8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78651">
              <a:off x="4648098" y="3333524"/>
              <a:ext cx="1002227" cy="330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82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2641815F-2FB7-47E1-86E9-F54F56EE571A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4348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MIND FULL TO MINDFUL </a:t>
            </a:r>
          </a:p>
          <a:p>
            <a:pPr marL="88900">
              <a:spcBef>
                <a:spcPts val="400"/>
              </a:spcBef>
              <a:buSzPts val="2200"/>
            </a:pPr>
            <a:endParaRPr lang="en-CA" sz="2000" b="1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>
              <a:spcBef>
                <a:spcPts val="400"/>
              </a:spcBef>
              <a:buSzPts val="2200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Mindfulness is the ability to focus on the present moment and being aware and accepting of what you’re sensing and feeling</a:t>
            </a:r>
          </a:p>
          <a:p>
            <a:pPr>
              <a:spcBef>
                <a:spcPts val="400"/>
              </a:spcBef>
              <a:buSzPts val="2200"/>
            </a:pPr>
            <a:endParaRPr lang="en-CA" sz="2000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>
              <a:spcBef>
                <a:spcPts val="400"/>
              </a:spcBef>
              <a:buSzPts val="2200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Being more mindful offers many benefits: 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Helps relieve stress and anxiety 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Improves relationship satisfaction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Improves mental wellness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Reduces emotional reactivity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Helps the brain reduce distractions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Improves cognitive abilities and performance</a:t>
            </a:r>
          </a:p>
          <a:p>
            <a:pPr marL="361950">
              <a:lnSpc>
                <a:spcPct val="115000"/>
              </a:lnSpc>
              <a:buClr>
                <a:schemeClr val="dk2"/>
              </a:buClr>
              <a:buSzPts val="2200"/>
              <a:tabLst>
                <a:tab pos="361950" algn="l"/>
              </a:tabLst>
            </a:pPr>
            <a:endParaRPr lang="en-CA" sz="2000" dirty="0">
              <a:solidFill>
                <a:schemeClr val="dk1"/>
              </a:solidFill>
              <a:latin typeface="+mj-lt"/>
              <a:sym typeface="Montserrat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A74B4-FDBA-4B86-B939-CEAA503A3C7D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r="5023"/>
          <a:stretch/>
        </p:blipFill>
        <p:spPr bwMode="auto">
          <a:xfrm>
            <a:off x="6600888" y="2381249"/>
            <a:ext cx="2245346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79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23">
            <a:extLst>
              <a:ext uri="{FF2B5EF4-FFF2-40B4-BE49-F238E27FC236}">
                <a16:creationId xmlns:a16="http://schemas.microsoft.com/office/drawing/2014/main" id="{3B749A4A-9D6D-43FD-9B25-875FAAA1FE8C}"/>
              </a:ext>
            </a:extLst>
          </p:cNvPr>
          <p:cNvSpPr txBox="1">
            <a:spLocks/>
          </p:cNvSpPr>
          <p:nvPr/>
        </p:nvSpPr>
        <p:spPr>
          <a:xfrm>
            <a:off x="482200" y="3235728"/>
            <a:ext cx="81744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/>
            <a:r>
              <a:rPr lang="en-US" sz="2000" b="1" dirty="0">
                <a:latin typeface="+mj-lt"/>
              </a:rPr>
              <a:t>HOW CAN YOU BE MORE MINDFUL?</a:t>
            </a:r>
          </a:p>
        </p:txBody>
      </p:sp>
    </p:spTree>
    <p:extLst>
      <p:ext uri="{BB962C8B-B14F-4D97-AF65-F5344CB8AC3E}">
        <p14:creationId xmlns:p14="http://schemas.microsoft.com/office/powerpoint/2010/main" val="386977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155FC46B-9BBB-43E3-AA33-7778D51BFD1B}"/>
              </a:ext>
            </a:extLst>
          </p:cNvPr>
          <p:cNvSpPr txBox="1">
            <a:spLocks/>
          </p:cNvSpPr>
          <p:nvPr/>
        </p:nvSpPr>
        <p:spPr>
          <a:xfrm>
            <a:off x="1420439" y="471497"/>
            <a:ext cx="6968818" cy="525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SIMPLE THINGS MINDFUL PEOPLE DO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1D1ECB-32DC-4823-8E54-FB0940553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14978"/>
              </p:ext>
            </p:extLst>
          </p:nvPr>
        </p:nvGraphicFramePr>
        <p:xfrm>
          <a:off x="1420438" y="1375127"/>
          <a:ext cx="7057515" cy="3614632"/>
        </p:xfrm>
        <a:graphic>
          <a:graphicData uri="http://schemas.openxmlformats.org/drawingml/2006/table">
            <a:tbl>
              <a:tblPr firstRow="1" bandRow="1">
                <a:tableStyleId>{1D373EE1-90F3-4FE0-9EEE-656C0F00654E}</a:tableStyleId>
              </a:tblPr>
              <a:tblGrid>
                <a:gridCol w="1411503">
                  <a:extLst>
                    <a:ext uri="{9D8B030D-6E8A-4147-A177-3AD203B41FA5}">
                      <a16:colId xmlns:a16="http://schemas.microsoft.com/office/drawing/2014/main" val="2077367594"/>
                    </a:ext>
                  </a:extLst>
                </a:gridCol>
                <a:gridCol w="1411503">
                  <a:extLst>
                    <a:ext uri="{9D8B030D-6E8A-4147-A177-3AD203B41FA5}">
                      <a16:colId xmlns:a16="http://schemas.microsoft.com/office/drawing/2014/main" val="3324619952"/>
                    </a:ext>
                  </a:extLst>
                </a:gridCol>
                <a:gridCol w="1411503">
                  <a:extLst>
                    <a:ext uri="{9D8B030D-6E8A-4147-A177-3AD203B41FA5}">
                      <a16:colId xmlns:a16="http://schemas.microsoft.com/office/drawing/2014/main" val="361131240"/>
                    </a:ext>
                  </a:extLst>
                </a:gridCol>
                <a:gridCol w="1411503">
                  <a:extLst>
                    <a:ext uri="{9D8B030D-6E8A-4147-A177-3AD203B41FA5}">
                      <a16:colId xmlns:a16="http://schemas.microsoft.com/office/drawing/2014/main" val="3196807964"/>
                    </a:ext>
                  </a:extLst>
                </a:gridCol>
                <a:gridCol w="1411503">
                  <a:extLst>
                    <a:ext uri="{9D8B030D-6E8A-4147-A177-3AD203B41FA5}">
                      <a16:colId xmlns:a16="http://schemas.microsoft.com/office/drawing/2014/main" val="3797458662"/>
                    </a:ext>
                  </a:extLst>
                </a:gridCol>
              </a:tblGrid>
              <a:tr h="1694392"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don’t multitask.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forgive mistakes and accept imperfection.</a:t>
                      </a: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practice gratitude.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make time for quiet reflection.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express and accept their feelings.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525676"/>
                  </a:ext>
                </a:extLst>
              </a:tr>
              <a:tr h="1694392"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nourish and move their bodies.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laugh at themselves.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pause before reacting.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practice being curious.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l"/>
                      <a:r>
                        <a:rPr lang="en-CA" sz="15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They embrace opportunity.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259839"/>
                  </a:ext>
                </a:extLst>
              </a:tr>
            </a:tbl>
          </a:graphicData>
        </a:graphic>
      </p:graphicFrame>
      <p:sp>
        <p:nvSpPr>
          <p:cNvPr id="18" name="Google Shape;605;p48">
            <a:extLst>
              <a:ext uri="{FF2B5EF4-FFF2-40B4-BE49-F238E27FC236}">
                <a16:creationId xmlns:a16="http://schemas.microsoft.com/office/drawing/2014/main" id="{D6226184-6D71-4D1D-B78C-FB5FA39F5763}"/>
              </a:ext>
            </a:extLst>
          </p:cNvPr>
          <p:cNvSpPr/>
          <p:nvPr/>
        </p:nvSpPr>
        <p:spPr>
          <a:xfrm>
            <a:off x="2970872" y="1488204"/>
            <a:ext cx="658380" cy="58214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22;p48">
            <a:extLst>
              <a:ext uri="{FF2B5EF4-FFF2-40B4-BE49-F238E27FC236}">
                <a16:creationId xmlns:a16="http://schemas.microsoft.com/office/drawing/2014/main" id="{D55F9B5F-F149-4A67-950B-DDEFA4E4DA83}"/>
              </a:ext>
            </a:extLst>
          </p:cNvPr>
          <p:cNvSpPr/>
          <p:nvPr/>
        </p:nvSpPr>
        <p:spPr>
          <a:xfrm>
            <a:off x="7563228" y="1590532"/>
            <a:ext cx="324766" cy="326734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23;p48">
            <a:extLst>
              <a:ext uri="{FF2B5EF4-FFF2-40B4-BE49-F238E27FC236}">
                <a16:creationId xmlns:a16="http://schemas.microsoft.com/office/drawing/2014/main" id="{674B85BB-86BF-4649-8797-C2E3F880A1DB}"/>
              </a:ext>
            </a:extLst>
          </p:cNvPr>
          <p:cNvSpPr/>
          <p:nvPr/>
        </p:nvSpPr>
        <p:spPr>
          <a:xfrm>
            <a:off x="7193114" y="1455577"/>
            <a:ext cx="324745" cy="326734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24;p48">
            <a:extLst>
              <a:ext uri="{FF2B5EF4-FFF2-40B4-BE49-F238E27FC236}">
                <a16:creationId xmlns:a16="http://schemas.microsoft.com/office/drawing/2014/main" id="{9C14419E-4870-4397-8F5B-28185AC75418}"/>
              </a:ext>
            </a:extLst>
          </p:cNvPr>
          <p:cNvSpPr/>
          <p:nvPr/>
        </p:nvSpPr>
        <p:spPr>
          <a:xfrm>
            <a:off x="7301416" y="1752901"/>
            <a:ext cx="324254" cy="326734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30;p48">
            <a:extLst>
              <a:ext uri="{FF2B5EF4-FFF2-40B4-BE49-F238E27FC236}">
                <a16:creationId xmlns:a16="http://schemas.microsoft.com/office/drawing/2014/main" id="{8DEDACED-51B0-4362-AB5C-C1B5E8A147BD}"/>
              </a:ext>
            </a:extLst>
          </p:cNvPr>
          <p:cNvSpPr/>
          <p:nvPr/>
        </p:nvSpPr>
        <p:spPr>
          <a:xfrm>
            <a:off x="7085278" y="3316358"/>
            <a:ext cx="716966" cy="860385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636;p48">
            <a:extLst>
              <a:ext uri="{FF2B5EF4-FFF2-40B4-BE49-F238E27FC236}">
                <a16:creationId xmlns:a16="http://schemas.microsoft.com/office/drawing/2014/main" id="{055CE059-ED71-4367-84D9-D226B268D0B8}"/>
              </a:ext>
            </a:extLst>
          </p:cNvPr>
          <p:cNvSpPr/>
          <p:nvPr/>
        </p:nvSpPr>
        <p:spPr>
          <a:xfrm>
            <a:off x="5755417" y="3359530"/>
            <a:ext cx="750272" cy="75668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663;p48">
            <a:extLst>
              <a:ext uri="{FF2B5EF4-FFF2-40B4-BE49-F238E27FC236}">
                <a16:creationId xmlns:a16="http://schemas.microsoft.com/office/drawing/2014/main" id="{681A71D3-A815-475F-89BC-1261593516D3}"/>
              </a:ext>
            </a:extLst>
          </p:cNvPr>
          <p:cNvSpPr/>
          <p:nvPr/>
        </p:nvSpPr>
        <p:spPr>
          <a:xfrm>
            <a:off x="4344742" y="1478388"/>
            <a:ext cx="571657" cy="58974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666;p48">
            <a:extLst>
              <a:ext uri="{FF2B5EF4-FFF2-40B4-BE49-F238E27FC236}">
                <a16:creationId xmlns:a16="http://schemas.microsoft.com/office/drawing/2014/main" id="{F207CD3E-1A57-4004-8A4E-D46E87A2BAC1}"/>
              </a:ext>
            </a:extLst>
          </p:cNvPr>
          <p:cNvSpPr/>
          <p:nvPr/>
        </p:nvSpPr>
        <p:spPr>
          <a:xfrm>
            <a:off x="1497664" y="3279287"/>
            <a:ext cx="787933" cy="86038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668;p48">
            <a:extLst>
              <a:ext uri="{FF2B5EF4-FFF2-40B4-BE49-F238E27FC236}">
                <a16:creationId xmlns:a16="http://schemas.microsoft.com/office/drawing/2014/main" id="{24CB445C-A6B2-4834-AB47-B5DCDD134A69}"/>
              </a:ext>
            </a:extLst>
          </p:cNvPr>
          <p:cNvSpPr/>
          <p:nvPr/>
        </p:nvSpPr>
        <p:spPr>
          <a:xfrm>
            <a:off x="1525606" y="1505813"/>
            <a:ext cx="608147" cy="58214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606;p48">
            <a:extLst>
              <a:ext uri="{FF2B5EF4-FFF2-40B4-BE49-F238E27FC236}">
                <a16:creationId xmlns:a16="http://schemas.microsoft.com/office/drawing/2014/main" id="{DB536D3E-29B4-4102-BC5D-C4CF2B3D8C7F}"/>
              </a:ext>
            </a:extLst>
          </p:cNvPr>
          <p:cNvSpPr/>
          <p:nvPr/>
        </p:nvSpPr>
        <p:spPr>
          <a:xfrm>
            <a:off x="5833567" y="1514462"/>
            <a:ext cx="570611" cy="525727"/>
          </a:xfrm>
          <a:custGeom>
            <a:avLst/>
            <a:gdLst>
              <a:gd name="connsiteX0" fmla="*/ 9149 w 16717"/>
              <a:gd name="connsiteY0" fmla="*/ 511 h 15402"/>
              <a:gd name="connsiteX1" fmla="*/ 9587 w 16717"/>
              <a:gd name="connsiteY1" fmla="*/ 560 h 15402"/>
              <a:gd name="connsiteX2" fmla="*/ 10025 w 16717"/>
              <a:gd name="connsiteY2" fmla="*/ 608 h 15402"/>
              <a:gd name="connsiteX3" fmla="*/ 10439 w 16717"/>
              <a:gd name="connsiteY3" fmla="*/ 681 h 15402"/>
              <a:gd name="connsiteX4" fmla="*/ 10877 w 16717"/>
              <a:gd name="connsiteY4" fmla="*/ 779 h 15402"/>
              <a:gd name="connsiteX5" fmla="*/ 11290 w 16717"/>
              <a:gd name="connsiteY5" fmla="*/ 900 h 15402"/>
              <a:gd name="connsiteX6" fmla="*/ 11704 w 16717"/>
              <a:gd name="connsiteY6" fmla="*/ 1046 h 15402"/>
              <a:gd name="connsiteX7" fmla="*/ 12093 w 16717"/>
              <a:gd name="connsiteY7" fmla="*/ 1217 h 15402"/>
              <a:gd name="connsiteX8" fmla="*/ 12483 w 16717"/>
              <a:gd name="connsiteY8" fmla="*/ 1411 h 15402"/>
              <a:gd name="connsiteX9" fmla="*/ 12994 w 16717"/>
              <a:gd name="connsiteY9" fmla="*/ 1703 h 15402"/>
              <a:gd name="connsiteX10" fmla="*/ 13505 w 16717"/>
              <a:gd name="connsiteY10" fmla="*/ 2020 h 15402"/>
              <a:gd name="connsiteX11" fmla="*/ 13967 w 16717"/>
              <a:gd name="connsiteY11" fmla="*/ 2360 h 15402"/>
              <a:gd name="connsiteX12" fmla="*/ 14210 w 16717"/>
              <a:gd name="connsiteY12" fmla="*/ 2555 h 15402"/>
              <a:gd name="connsiteX13" fmla="*/ 14405 w 16717"/>
              <a:gd name="connsiteY13" fmla="*/ 2750 h 15402"/>
              <a:gd name="connsiteX14" fmla="*/ 14332 w 16717"/>
              <a:gd name="connsiteY14" fmla="*/ 2871 h 15402"/>
              <a:gd name="connsiteX15" fmla="*/ 14308 w 16717"/>
              <a:gd name="connsiteY15" fmla="*/ 3017 h 15402"/>
              <a:gd name="connsiteX16" fmla="*/ 14308 w 16717"/>
              <a:gd name="connsiteY16" fmla="*/ 3066 h 15402"/>
              <a:gd name="connsiteX17" fmla="*/ 14332 w 16717"/>
              <a:gd name="connsiteY17" fmla="*/ 3090 h 15402"/>
              <a:gd name="connsiteX18" fmla="*/ 14405 w 16717"/>
              <a:gd name="connsiteY18" fmla="*/ 3139 h 15402"/>
              <a:gd name="connsiteX19" fmla="*/ 14478 w 16717"/>
              <a:gd name="connsiteY19" fmla="*/ 3139 h 15402"/>
              <a:gd name="connsiteX20" fmla="*/ 14551 w 16717"/>
              <a:gd name="connsiteY20" fmla="*/ 3090 h 15402"/>
              <a:gd name="connsiteX21" fmla="*/ 14624 w 16717"/>
              <a:gd name="connsiteY21" fmla="*/ 2993 h 15402"/>
              <a:gd name="connsiteX22" fmla="*/ 14867 w 16717"/>
              <a:gd name="connsiteY22" fmla="*/ 3285 h 15402"/>
              <a:gd name="connsiteX23" fmla="*/ 14770 w 16717"/>
              <a:gd name="connsiteY23" fmla="*/ 3358 h 15402"/>
              <a:gd name="connsiteX24" fmla="*/ 14697 w 16717"/>
              <a:gd name="connsiteY24" fmla="*/ 3431 h 15402"/>
              <a:gd name="connsiteX25" fmla="*/ 14600 w 16717"/>
              <a:gd name="connsiteY25" fmla="*/ 3601 h 15402"/>
              <a:gd name="connsiteX26" fmla="*/ 14575 w 16717"/>
              <a:gd name="connsiteY26" fmla="*/ 3674 h 15402"/>
              <a:gd name="connsiteX27" fmla="*/ 14575 w 16717"/>
              <a:gd name="connsiteY27" fmla="*/ 3723 h 15402"/>
              <a:gd name="connsiteX28" fmla="*/ 14575 w 16717"/>
              <a:gd name="connsiteY28" fmla="*/ 3772 h 15402"/>
              <a:gd name="connsiteX29" fmla="*/ 14600 w 16717"/>
              <a:gd name="connsiteY29" fmla="*/ 3796 h 15402"/>
              <a:gd name="connsiteX30" fmla="*/ 14648 w 16717"/>
              <a:gd name="connsiteY30" fmla="*/ 3796 h 15402"/>
              <a:gd name="connsiteX31" fmla="*/ 14721 w 16717"/>
              <a:gd name="connsiteY31" fmla="*/ 3772 h 15402"/>
              <a:gd name="connsiteX32" fmla="*/ 14867 w 16717"/>
              <a:gd name="connsiteY32" fmla="*/ 3699 h 15402"/>
              <a:gd name="connsiteX33" fmla="*/ 15086 w 16717"/>
              <a:gd name="connsiteY33" fmla="*/ 3601 h 15402"/>
              <a:gd name="connsiteX34" fmla="*/ 15208 w 16717"/>
              <a:gd name="connsiteY34" fmla="*/ 3820 h 15402"/>
              <a:gd name="connsiteX35" fmla="*/ 15305 w 16717"/>
              <a:gd name="connsiteY35" fmla="*/ 4064 h 15402"/>
              <a:gd name="connsiteX36" fmla="*/ 15111 w 16717"/>
              <a:gd name="connsiteY36" fmla="*/ 4137 h 15402"/>
              <a:gd name="connsiteX37" fmla="*/ 15013 w 16717"/>
              <a:gd name="connsiteY37" fmla="*/ 4185 h 15402"/>
              <a:gd name="connsiteX38" fmla="*/ 14916 w 16717"/>
              <a:gd name="connsiteY38" fmla="*/ 4234 h 15402"/>
              <a:gd name="connsiteX39" fmla="*/ 14892 w 16717"/>
              <a:gd name="connsiteY39" fmla="*/ 4307 h 15402"/>
              <a:gd name="connsiteX40" fmla="*/ 14892 w 16717"/>
              <a:gd name="connsiteY40" fmla="*/ 4380 h 15402"/>
              <a:gd name="connsiteX41" fmla="*/ 14940 w 16717"/>
              <a:gd name="connsiteY41" fmla="*/ 4429 h 15402"/>
              <a:gd name="connsiteX42" fmla="*/ 15013 w 16717"/>
              <a:gd name="connsiteY42" fmla="*/ 4453 h 15402"/>
              <a:gd name="connsiteX43" fmla="*/ 15135 w 16717"/>
              <a:gd name="connsiteY43" fmla="*/ 4453 h 15402"/>
              <a:gd name="connsiteX44" fmla="*/ 15232 w 16717"/>
              <a:gd name="connsiteY44" fmla="*/ 4429 h 15402"/>
              <a:gd name="connsiteX45" fmla="*/ 15427 w 16717"/>
              <a:gd name="connsiteY45" fmla="*/ 4380 h 15402"/>
              <a:gd name="connsiteX46" fmla="*/ 15573 w 16717"/>
              <a:gd name="connsiteY46" fmla="*/ 4915 h 15402"/>
              <a:gd name="connsiteX47" fmla="*/ 15403 w 16717"/>
              <a:gd name="connsiteY47" fmla="*/ 4964 h 15402"/>
              <a:gd name="connsiteX48" fmla="*/ 15232 w 16717"/>
              <a:gd name="connsiteY48" fmla="*/ 5061 h 15402"/>
              <a:gd name="connsiteX49" fmla="*/ 15086 w 16717"/>
              <a:gd name="connsiteY49" fmla="*/ 5183 h 15402"/>
              <a:gd name="connsiteX50" fmla="*/ 15038 w 16717"/>
              <a:gd name="connsiteY50" fmla="*/ 5256 h 15402"/>
              <a:gd name="connsiteX51" fmla="*/ 15013 w 16717"/>
              <a:gd name="connsiteY51" fmla="*/ 5329 h 15402"/>
              <a:gd name="connsiteX52" fmla="*/ 15013 w 16717"/>
              <a:gd name="connsiteY52" fmla="*/ 5378 h 15402"/>
              <a:gd name="connsiteX53" fmla="*/ 15038 w 16717"/>
              <a:gd name="connsiteY53" fmla="*/ 5402 h 15402"/>
              <a:gd name="connsiteX54" fmla="*/ 15062 w 16717"/>
              <a:gd name="connsiteY54" fmla="*/ 5426 h 15402"/>
              <a:gd name="connsiteX55" fmla="*/ 15111 w 16717"/>
              <a:gd name="connsiteY55" fmla="*/ 5451 h 15402"/>
              <a:gd name="connsiteX56" fmla="*/ 15208 w 16717"/>
              <a:gd name="connsiteY56" fmla="*/ 5451 h 15402"/>
              <a:gd name="connsiteX57" fmla="*/ 15305 w 16717"/>
              <a:gd name="connsiteY57" fmla="*/ 5426 h 15402"/>
              <a:gd name="connsiteX58" fmla="*/ 15476 w 16717"/>
              <a:gd name="connsiteY58" fmla="*/ 5353 h 15402"/>
              <a:gd name="connsiteX59" fmla="*/ 15695 w 16717"/>
              <a:gd name="connsiteY59" fmla="*/ 5305 h 15402"/>
              <a:gd name="connsiteX60" fmla="*/ 15792 w 16717"/>
              <a:gd name="connsiteY60" fmla="*/ 5743 h 15402"/>
              <a:gd name="connsiteX61" fmla="*/ 15622 w 16717"/>
              <a:gd name="connsiteY61" fmla="*/ 5816 h 15402"/>
              <a:gd name="connsiteX62" fmla="*/ 15451 w 16717"/>
              <a:gd name="connsiteY62" fmla="*/ 5864 h 15402"/>
              <a:gd name="connsiteX63" fmla="*/ 15305 w 16717"/>
              <a:gd name="connsiteY63" fmla="*/ 5937 h 15402"/>
              <a:gd name="connsiteX64" fmla="*/ 15159 w 16717"/>
              <a:gd name="connsiteY64" fmla="*/ 6035 h 15402"/>
              <a:gd name="connsiteX65" fmla="*/ 15013 w 16717"/>
              <a:gd name="connsiteY65" fmla="*/ 6132 h 15402"/>
              <a:gd name="connsiteX66" fmla="*/ 15013 w 16717"/>
              <a:gd name="connsiteY66" fmla="*/ 6181 h 15402"/>
              <a:gd name="connsiteX67" fmla="*/ 15013 w 16717"/>
              <a:gd name="connsiteY67" fmla="*/ 6205 h 15402"/>
              <a:gd name="connsiteX68" fmla="*/ 15038 w 16717"/>
              <a:gd name="connsiteY68" fmla="*/ 6229 h 15402"/>
              <a:gd name="connsiteX69" fmla="*/ 15403 w 16717"/>
              <a:gd name="connsiteY69" fmla="*/ 6229 h 15402"/>
              <a:gd name="connsiteX70" fmla="*/ 15719 w 16717"/>
              <a:gd name="connsiteY70" fmla="*/ 6181 h 15402"/>
              <a:gd name="connsiteX71" fmla="*/ 15914 w 16717"/>
              <a:gd name="connsiteY71" fmla="*/ 6156 h 15402"/>
              <a:gd name="connsiteX72" fmla="*/ 16035 w 16717"/>
              <a:gd name="connsiteY72" fmla="*/ 6594 h 15402"/>
              <a:gd name="connsiteX73" fmla="*/ 15768 w 16717"/>
              <a:gd name="connsiteY73" fmla="*/ 6691 h 15402"/>
              <a:gd name="connsiteX74" fmla="*/ 15549 w 16717"/>
              <a:gd name="connsiteY74" fmla="*/ 6764 h 15402"/>
              <a:gd name="connsiteX75" fmla="*/ 15184 w 16717"/>
              <a:gd name="connsiteY75" fmla="*/ 6910 h 15402"/>
              <a:gd name="connsiteX76" fmla="*/ 15135 w 16717"/>
              <a:gd name="connsiteY76" fmla="*/ 6935 h 15402"/>
              <a:gd name="connsiteX77" fmla="*/ 15062 w 16717"/>
              <a:gd name="connsiteY77" fmla="*/ 6983 h 15402"/>
              <a:gd name="connsiteX78" fmla="*/ 15038 w 16717"/>
              <a:gd name="connsiteY78" fmla="*/ 7032 h 15402"/>
              <a:gd name="connsiteX79" fmla="*/ 15013 w 16717"/>
              <a:gd name="connsiteY79" fmla="*/ 7081 h 15402"/>
              <a:gd name="connsiteX80" fmla="*/ 15038 w 16717"/>
              <a:gd name="connsiteY80" fmla="*/ 7056 h 15402"/>
              <a:gd name="connsiteX81" fmla="*/ 15013 w 16717"/>
              <a:gd name="connsiteY81" fmla="*/ 7105 h 15402"/>
              <a:gd name="connsiteX82" fmla="*/ 15013 w 16717"/>
              <a:gd name="connsiteY82" fmla="*/ 7129 h 15402"/>
              <a:gd name="connsiteX83" fmla="*/ 15038 w 16717"/>
              <a:gd name="connsiteY83" fmla="*/ 7154 h 15402"/>
              <a:gd name="connsiteX84" fmla="*/ 15086 w 16717"/>
              <a:gd name="connsiteY84" fmla="*/ 7202 h 15402"/>
              <a:gd name="connsiteX85" fmla="*/ 15208 w 16717"/>
              <a:gd name="connsiteY85" fmla="*/ 7227 h 15402"/>
              <a:gd name="connsiteX86" fmla="*/ 15403 w 16717"/>
              <a:gd name="connsiteY86" fmla="*/ 7227 h 15402"/>
              <a:gd name="connsiteX87" fmla="*/ 15622 w 16717"/>
              <a:gd name="connsiteY87" fmla="*/ 7178 h 15402"/>
              <a:gd name="connsiteX88" fmla="*/ 15841 w 16717"/>
              <a:gd name="connsiteY88" fmla="*/ 7129 h 15402"/>
              <a:gd name="connsiteX89" fmla="*/ 16108 w 16717"/>
              <a:gd name="connsiteY89" fmla="*/ 7056 h 15402"/>
              <a:gd name="connsiteX90" fmla="*/ 16108 w 16717"/>
              <a:gd name="connsiteY90" fmla="*/ 7397 h 15402"/>
              <a:gd name="connsiteX91" fmla="*/ 16108 w 16717"/>
              <a:gd name="connsiteY91" fmla="*/ 7713 h 15402"/>
              <a:gd name="connsiteX92" fmla="*/ 16035 w 16717"/>
              <a:gd name="connsiteY92" fmla="*/ 7713 h 15402"/>
              <a:gd name="connsiteX93" fmla="*/ 15670 w 16717"/>
              <a:gd name="connsiteY93" fmla="*/ 7762 h 15402"/>
              <a:gd name="connsiteX94" fmla="*/ 15330 w 16717"/>
              <a:gd name="connsiteY94" fmla="*/ 7786 h 15402"/>
              <a:gd name="connsiteX95" fmla="*/ 14965 w 16717"/>
              <a:gd name="connsiteY95" fmla="*/ 7835 h 15402"/>
              <a:gd name="connsiteX96" fmla="*/ 14600 w 16717"/>
              <a:gd name="connsiteY96" fmla="*/ 7932 h 15402"/>
              <a:gd name="connsiteX97" fmla="*/ 14575 w 16717"/>
              <a:gd name="connsiteY97" fmla="*/ 7957 h 15402"/>
              <a:gd name="connsiteX98" fmla="*/ 14575 w 16717"/>
              <a:gd name="connsiteY98" fmla="*/ 7981 h 15402"/>
              <a:gd name="connsiteX99" fmla="*/ 14575 w 16717"/>
              <a:gd name="connsiteY99" fmla="*/ 8005 h 15402"/>
              <a:gd name="connsiteX100" fmla="*/ 14600 w 16717"/>
              <a:gd name="connsiteY100" fmla="*/ 8030 h 15402"/>
              <a:gd name="connsiteX101" fmla="*/ 15330 w 16717"/>
              <a:gd name="connsiteY101" fmla="*/ 8151 h 15402"/>
              <a:gd name="connsiteX102" fmla="*/ 15500 w 16717"/>
              <a:gd name="connsiteY102" fmla="*/ 8176 h 15402"/>
              <a:gd name="connsiteX103" fmla="*/ 15695 w 16717"/>
              <a:gd name="connsiteY103" fmla="*/ 8200 h 15402"/>
              <a:gd name="connsiteX104" fmla="*/ 15865 w 16717"/>
              <a:gd name="connsiteY104" fmla="*/ 8176 h 15402"/>
              <a:gd name="connsiteX105" fmla="*/ 16035 w 16717"/>
              <a:gd name="connsiteY105" fmla="*/ 8127 h 15402"/>
              <a:gd name="connsiteX106" fmla="*/ 16035 w 16717"/>
              <a:gd name="connsiteY106" fmla="*/ 8176 h 15402"/>
              <a:gd name="connsiteX107" fmla="*/ 15938 w 16717"/>
              <a:gd name="connsiteY107" fmla="*/ 8565 h 15402"/>
              <a:gd name="connsiteX108" fmla="*/ 15816 w 16717"/>
              <a:gd name="connsiteY108" fmla="*/ 8930 h 15402"/>
              <a:gd name="connsiteX109" fmla="*/ 15524 w 16717"/>
              <a:gd name="connsiteY109" fmla="*/ 8881 h 15402"/>
              <a:gd name="connsiteX110" fmla="*/ 15232 w 16717"/>
              <a:gd name="connsiteY110" fmla="*/ 8833 h 15402"/>
              <a:gd name="connsiteX111" fmla="*/ 15013 w 16717"/>
              <a:gd name="connsiteY111" fmla="*/ 8784 h 15402"/>
              <a:gd name="connsiteX112" fmla="*/ 14794 w 16717"/>
              <a:gd name="connsiteY112" fmla="*/ 8760 h 15402"/>
              <a:gd name="connsiteX113" fmla="*/ 14332 w 16717"/>
              <a:gd name="connsiteY113" fmla="*/ 8784 h 15402"/>
              <a:gd name="connsiteX114" fmla="*/ 14308 w 16717"/>
              <a:gd name="connsiteY114" fmla="*/ 8784 h 15402"/>
              <a:gd name="connsiteX115" fmla="*/ 14308 w 16717"/>
              <a:gd name="connsiteY115" fmla="*/ 8808 h 15402"/>
              <a:gd name="connsiteX116" fmla="*/ 14308 w 16717"/>
              <a:gd name="connsiteY116" fmla="*/ 8833 h 15402"/>
              <a:gd name="connsiteX117" fmla="*/ 14332 w 16717"/>
              <a:gd name="connsiteY117" fmla="*/ 8833 h 15402"/>
              <a:gd name="connsiteX118" fmla="*/ 14478 w 16717"/>
              <a:gd name="connsiteY118" fmla="*/ 8881 h 15402"/>
              <a:gd name="connsiteX119" fmla="*/ 14624 w 16717"/>
              <a:gd name="connsiteY119" fmla="*/ 8954 h 15402"/>
              <a:gd name="connsiteX120" fmla="*/ 14965 w 16717"/>
              <a:gd name="connsiteY120" fmla="*/ 9125 h 15402"/>
              <a:gd name="connsiteX121" fmla="*/ 15281 w 16717"/>
              <a:gd name="connsiteY121" fmla="*/ 9271 h 15402"/>
              <a:gd name="connsiteX122" fmla="*/ 15451 w 16717"/>
              <a:gd name="connsiteY122" fmla="*/ 9319 h 15402"/>
              <a:gd name="connsiteX123" fmla="*/ 15622 w 16717"/>
              <a:gd name="connsiteY123" fmla="*/ 9368 h 15402"/>
              <a:gd name="connsiteX124" fmla="*/ 15500 w 16717"/>
              <a:gd name="connsiteY124" fmla="*/ 9636 h 15402"/>
              <a:gd name="connsiteX125" fmla="*/ 15354 w 16717"/>
              <a:gd name="connsiteY125" fmla="*/ 9903 h 15402"/>
              <a:gd name="connsiteX126" fmla="*/ 15135 w 16717"/>
              <a:gd name="connsiteY126" fmla="*/ 9782 h 15402"/>
              <a:gd name="connsiteX127" fmla="*/ 14916 w 16717"/>
              <a:gd name="connsiteY127" fmla="*/ 9684 h 15402"/>
              <a:gd name="connsiteX128" fmla="*/ 14429 w 16717"/>
              <a:gd name="connsiteY128" fmla="*/ 9563 h 15402"/>
              <a:gd name="connsiteX129" fmla="*/ 14210 w 16717"/>
              <a:gd name="connsiteY129" fmla="*/ 9490 h 15402"/>
              <a:gd name="connsiteX130" fmla="*/ 13943 w 16717"/>
              <a:gd name="connsiteY130" fmla="*/ 9441 h 15402"/>
              <a:gd name="connsiteX131" fmla="*/ 13699 w 16717"/>
              <a:gd name="connsiteY131" fmla="*/ 9417 h 15402"/>
              <a:gd name="connsiteX132" fmla="*/ 13553 w 16717"/>
              <a:gd name="connsiteY132" fmla="*/ 9417 h 15402"/>
              <a:gd name="connsiteX133" fmla="*/ 13456 w 16717"/>
              <a:gd name="connsiteY133" fmla="*/ 9465 h 15402"/>
              <a:gd name="connsiteX134" fmla="*/ 13432 w 16717"/>
              <a:gd name="connsiteY134" fmla="*/ 9490 h 15402"/>
              <a:gd name="connsiteX135" fmla="*/ 13432 w 16717"/>
              <a:gd name="connsiteY135" fmla="*/ 9514 h 15402"/>
              <a:gd name="connsiteX136" fmla="*/ 13578 w 16717"/>
              <a:gd name="connsiteY136" fmla="*/ 9636 h 15402"/>
              <a:gd name="connsiteX137" fmla="*/ 13772 w 16717"/>
              <a:gd name="connsiteY137" fmla="*/ 9733 h 15402"/>
              <a:gd name="connsiteX138" fmla="*/ 14137 w 16717"/>
              <a:gd name="connsiteY138" fmla="*/ 9855 h 15402"/>
              <a:gd name="connsiteX139" fmla="*/ 14648 w 16717"/>
              <a:gd name="connsiteY139" fmla="*/ 10049 h 15402"/>
              <a:gd name="connsiteX140" fmla="*/ 14892 w 16717"/>
              <a:gd name="connsiteY140" fmla="*/ 10147 h 15402"/>
              <a:gd name="connsiteX141" fmla="*/ 15135 w 16717"/>
              <a:gd name="connsiteY141" fmla="*/ 10244 h 15402"/>
              <a:gd name="connsiteX142" fmla="*/ 14794 w 16717"/>
              <a:gd name="connsiteY142" fmla="*/ 10706 h 15402"/>
              <a:gd name="connsiteX143" fmla="*/ 14721 w 16717"/>
              <a:gd name="connsiteY143" fmla="*/ 10658 h 15402"/>
              <a:gd name="connsiteX144" fmla="*/ 14624 w 16717"/>
              <a:gd name="connsiteY144" fmla="*/ 10633 h 15402"/>
              <a:gd name="connsiteX145" fmla="*/ 14405 w 16717"/>
              <a:gd name="connsiteY145" fmla="*/ 10560 h 15402"/>
              <a:gd name="connsiteX146" fmla="*/ 13991 w 16717"/>
              <a:gd name="connsiteY146" fmla="*/ 10512 h 15402"/>
              <a:gd name="connsiteX147" fmla="*/ 13772 w 16717"/>
              <a:gd name="connsiteY147" fmla="*/ 10439 h 15402"/>
              <a:gd name="connsiteX148" fmla="*/ 13505 w 16717"/>
              <a:gd name="connsiteY148" fmla="*/ 10366 h 15402"/>
              <a:gd name="connsiteX149" fmla="*/ 13359 w 16717"/>
              <a:gd name="connsiteY149" fmla="*/ 10341 h 15402"/>
              <a:gd name="connsiteX150" fmla="*/ 13213 w 16717"/>
              <a:gd name="connsiteY150" fmla="*/ 10317 h 15402"/>
              <a:gd name="connsiteX151" fmla="*/ 13115 w 16717"/>
              <a:gd name="connsiteY151" fmla="*/ 10341 h 15402"/>
              <a:gd name="connsiteX152" fmla="*/ 12994 w 16717"/>
              <a:gd name="connsiteY152" fmla="*/ 10390 h 15402"/>
              <a:gd name="connsiteX153" fmla="*/ 12994 w 16717"/>
              <a:gd name="connsiteY153" fmla="*/ 10414 h 15402"/>
              <a:gd name="connsiteX154" fmla="*/ 13018 w 16717"/>
              <a:gd name="connsiteY154" fmla="*/ 10536 h 15402"/>
              <a:gd name="connsiteX155" fmla="*/ 13091 w 16717"/>
              <a:gd name="connsiteY155" fmla="*/ 10609 h 15402"/>
              <a:gd name="connsiteX156" fmla="*/ 13188 w 16717"/>
              <a:gd name="connsiteY156" fmla="*/ 10682 h 15402"/>
              <a:gd name="connsiteX157" fmla="*/ 13310 w 16717"/>
              <a:gd name="connsiteY157" fmla="*/ 10731 h 15402"/>
              <a:gd name="connsiteX158" fmla="*/ 13553 w 16717"/>
              <a:gd name="connsiteY158" fmla="*/ 10828 h 15402"/>
              <a:gd name="connsiteX159" fmla="*/ 13772 w 16717"/>
              <a:gd name="connsiteY159" fmla="*/ 10877 h 15402"/>
              <a:gd name="connsiteX160" fmla="*/ 14113 w 16717"/>
              <a:gd name="connsiteY160" fmla="*/ 10998 h 15402"/>
              <a:gd name="connsiteX161" fmla="*/ 14308 w 16717"/>
              <a:gd name="connsiteY161" fmla="*/ 11047 h 15402"/>
              <a:gd name="connsiteX162" fmla="*/ 14502 w 16717"/>
              <a:gd name="connsiteY162" fmla="*/ 11071 h 15402"/>
              <a:gd name="connsiteX163" fmla="*/ 14089 w 16717"/>
              <a:gd name="connsiteY163" fmla="*/ 11509 h 15402"/>
              <a:gd name="connsiteX164" fmla="*/ 13943 w 16717"/>
              <a:gd name="connsiteY164" fmla="*/ 11412 h 15402"/>
              <a:gd name="connsiteX165" fmla="*/ 13772 w 16717"/>
              <a:gd name="connsiteY165" fmla="*/ 11339 h 15402"/>
              <a:gd name="connsiteX166" fmla="*/ 13432 w 16717"/>
              <a:gd name="connsiteY166" fmla="*/ 11242 h 15402"/>
              <a:gd name="connsiteX167" fmla="*/ 13067 w 16717"/>
              <a:gd name="connsiteY167" fmla="*/ 11144 h 15402"/>
              <a:gd name="connsiteX168" fmla="*/ 12702 w 16717"/>
              <a:gd name="connsiteY168" fmla="*/ 11071 h 15402"/>
              <a:gd name="connsiteX169" fmla="*/ 12337 w 16717"/>
              <a:gd name="connsiteY169" fmla="*/ 11047 h 15402"/>
              <a:gd name="connsiteX170" fmla="*/ 11972 w 16717"/>
              <a:gd name="connsiteY170" fmla="*/ 11096 h 15402"/>
              <a:gd name="connsiteX171" fmla="*/ 11947 w 16717"/>
              <a:gd name="connsiteY171" fmla="*/ 11096 h 15402"/>
              <a:gd name="connsiteX172" fmla="*/ 11899 w 16717"/>
              <a:gd name="connsiteY172" fmla="*/ 11120 h 15402"/>
              <a:gd name="connsiteX173" fmla="*/ 11874 w 16717"/>
              <a:gd name="connsiteY173" fmla="*/ 11193 h 15402"/>
              <a:gd name="connsiteX174" fmla="*/ 11850 w 16717"/>
              <a:gd name="connsiteY174" fmla="*/ 11266 h 15402"/>
              <a:gd name="connsiteX175" fmla="*/ 11874 w 16717"/>
              <a:gd name="connsiteY175" fmla="*/ 11290 h 15402"/>
              <a:gd name="connsiteX176" fmla="*/ 11899 w 16717"/>
              <a:gd name="connsiteY176" fmla="*/ 11363 h 15402"/>
              <a:gd name="connsiteX177" fmla="*/ 11972 w 16717"/>
              <a:gd name="connsiteY177" fmla="*/ 11412 h 15402"/>
              <a:gd name="connsiteX178" fmla="*/ 12580 w 16717"/>
              <a:gd name="connsiteY178" fmla="*/ 11509 h 15402"/>
              <a:gd name="connsiteX179" fmla="*/ 12872 w 16717"/>
              <a:gd name="connsiteY179" fmla="*/ 11582 h 15402"/>
              <a:gd name="connsiteX180" fmla="*/ 13164 w 16717"/>
              <a:gd name="connsiteY180" fmla="*/ 11655 h 15402"/>
              <a:gd name="connsiteX181" fmla="*/ 13432 w 16717"/>
              <a:gd name="connsiteY181" fmla="*/ 11753 h 15402"/>
              <a:gd name="connsiteX182" fmla="*/ 13675 w 16717"/>
              <a:gd name="connsiteY182" fmla="*/ 11850 h 15402"/>
              <a:gd name="connsiteX183" fmla="*/ 13359 w 16717"/>
              <a:gd name="connsiteY183" fmla="*/ 12118 h 15402"/>
              <a:gd name="connsiteX184" fmla="*/ 13018 w 16717"/>
              <a:gd name="connsiteY184" fmla="*/ 12337 h 15402"/>
              <a:gd name="connsiteX185" fmla="*/ 12994 w 16717"/>
              <a:gd name="connsiteY185" fmla="*/ 12288 h 15402"/>
              <a:gd name="connsiteX186" fmla="*/ 12945 w 16717"/>
              <a:gd name="connsiteY186" fmla="*/ 12239 h 15402"/>
              <a:gd name="connsiteX187" fmla="*/ 12775 w 16717"/>
              <a:gd name="connsiteY187" fmla="*/ 12166 h 15402"/>
              <a:gd name="connsiteX188" fmla="*/ 12604 w 16717"/>
              <a:gd name="connsiteY188" fmla="*/ 12142 h 15402"/>
              <a:gd name="connsiteX189" fmla="*/ 12410 w 16717"/>
              <a:gd name="connsiteY189" fmla="*/ 12118 h 15402"/>
              <a:gd name="connsiteX190" fmla="*/ 12215 w 16717"/>
              <a:gd name="connsiteY190" fmla="*/ 12069 h 15402"/>
              <a:gd name="connsiteX191" fmla="*/ 11850 w 16717"/>
              <a:gd name="connsiteY191" fmla="*/ 11947 h 15402"/>
              <a:gd name="connsiteX192" fmla="*/ 11558 w 16717"/>
              <a:gd name="connsiteY192" fmla="*/ 11826 h 15402"/>
              <a:gd name="connsiteX193" fmla="*/ 11242 w 16717"/>
              <a:gd name="connsiteY193" fmla="*/ 11704 h 15402"/>
              <a:gd name="connsiteX194" fmla="*/ 11096 w 16717"/>
              <a:gd name="connsiteY194" fmla="*/ 11655 h 15402"/>
              <a:gd name="connsiteX195" fmla="*/ 10950 w 16717"/>
              <a:gd name="connsiteY195" fmla="*/ 11607 h 15402"/>
              <a:gd name="connsiteX196" fmla="*/ 10779 w 16717"/>
              <a:gd name="connsiteY196" fmla="*/ 11582 h 15402"/>
              <a:gd name="connsiteX197" fmla="*/ 10633 w 16717"/>
              <a:gd name="connsiteY197" fmla="*/ 11582 h 15402"/>
              <a:gd name="connsiteX198" fmla="*/ 10609 w 16717"/>
              <a:gd name="connsiteY198" fmla="*/ 11607 h 15402"/>
              <a:gd name="connsiteX199" fmla="*/ 10609 w 16717"/>
              <a:gd name="connsiteY199" fmla="*/ 11655 h 15402"/>
              <a:gd name="connsiteX200" fmla="*/ 10682 w 16717"/>
              <a:gd name="connsiteY200" fmla="*/ 11753 h 15402"/>
              <a:gd name="connsiteX201" fmla="*/ 10804 w 16717"/>
              <a:gd name="connsiteY201" fmla="*/ 11874 h 15402"/>
              <a:gd name="connsiteX202" fmla="*/ 10925 w 16717"/>
              <a:gd name="connsiteY202" fmla="*/ 11947 h 15402"/>
              <a:gd name="connsiteX203" fmla="*/ 11047 w 16717"/>
              <a:gd name="connsiteY203" fmla="*/ 12045 h 15402"/>
              <a:gd name="connsiteX204" fmla="*/ 11315 w 16717"/>
              <a:gd name="connsiteY204" fmla="*/ 12166 h 15402"/>
              <a:gd name="connsiteX205" fmla="*/ 11582 w 16717"/>
              <a:gd name="connsiteY205" fmla="*/ 12288 h 15402"/>
              <a:gd name="connsiteX206" fmla="*/ 11826 w 16717"/>
              <a:gd name="connsiteY206" fmla="*/ 12385 h 15402"/>
              <a:gd name="connsiteX207" fmla="*/ 12093 w 16717"/>
              <a:gd name="connsiteY207" fmla="*/ 12483 h 15402"/>
              <a:gd name="connsiteX208" fmla="*/ 12361 w 16717"/>
              <a:gd name="connsiteY208" fmla="*/ 12556 h 15402"/>
              <a:gd name="connsiteX209" fmla="*/ 12507 w 16717"/>
              <a:gd name="connsiteY209" fmla="*/ 12580 h 15402"/>
              <a:gd name="connsiteX210" fmla="*/ 12629 w 16717"/>
              <a:gd name="connsiteY210" fmla="*/ 12580 h 15402"/>
              <a:gd name="connsiteX211" fmla="*/ 12239 w 16717"/>
              <a:gd name="connsiteY211" fmla="*/ 12799 h 15402"/>
              <a:gd name="connsiteX212" fmla="*/ 11850 w 16717"/>
              <a:gd name="connsiteY212" fmla="*/ 12969 h 15402"/>
              <a:gd name="connsiteX213" fmla="*/ 11801 w 16717"/>
              <a:gd name="connsiteY213" fmla="*/ 12921 h 15402"/>
              <a:gd name="connsiteX214" fmla="*/ 11680 w 16717"/>
              <a:gd name="connsiteY214" fmla="*/ 12823 h 15402"/>
              <a:gd name="connsiteX215" fmla="*/ 11558 w 16717"/>
              <a:gd name="connsiteY215" fmla="*/ 12775 h 15402"/>
              <a:gd name="connsiteX216" fmla="*/ 11266 w 16717"/>
              <a:gd name="connsiteY216" fmla="*/ 12677 h 15402"/>
              <a:gd name="connsiteX217" fmla="*/ 10998 w 16717"/>
              <a:gd name="connsiteY217" fmla="*/ 12604 h 15402"/>
              <a:gd name="connsiteX218" fmla="*/ 10731 w 16717"/>
              <a:gd name="connsiteY218" fmla="*/ 12531 h 15402"/>
              <a:gd name="connsiteX219" fmla="*/ 10585 w 16717"/>
              <a:gd name="connsiteY219" fmla="*/ 12458 h 15402"/>
              <a:gd name="connsiteX220" fmla="*/ 10439 w 16717"/>
              <a:gd name="connsiteY220" fmla="*/ 12385 h 15402"/>
              <a:gd name="connsiteX221" fmla="*/ 10171 w 16717"/>
              <a:gd name="connsiteY221" fmla="*/ 12239 h 15402"/>
              <a:gd name="connsiteX222" fmla="*/ 10025 w 16717"/>
              <a:gd name="connsiteY222" fmla="*/ 12166 h 15402"/>
              <a:gd name="connsiteX223" fmla="*/ 9879 w 16717"/>
              <a:gd name="connsiteY223" fmla="*/ 12118 h 15402"/>
              <a:gd name="connsiteX224" fmla="*/ 9733 w 16717"/>
              <a:gd name="connsiteY224" fmla="*/ 12093 h 15402"/>
              <a:gd name="connsiteX225" fmla="*/ 9563 w 16717"/>
              <a:gd name="connsiteY225" fmla="*/ 12093 h 15402"/>
              <a:gd name="connsiteX226" fmla="*/ 9514 w 16717"/>
              <a:gd name="connsiteY226" fmla="*/ 12118 h 15402"/>
              <a:gd name="connsiteX227" fmla="*/ 9490 w 16717"/>
              <a:gd name="connsiteY227" fmla="*/ 12142 h 15402"/>
              <a:gd name="connsiteX228" fmla="*/ 9490 w 16717"/>
              <a:gd name="connsiteY228" fmla="*/ 12191 h 15402"/>
              <a:gd name="connsiteX229" fmla="*/ 9514 w 16717"/>
              <a:gd name="connsiteY229" fmla="*/ 12215 h 15402"/>
              <a:gd name="connsiteX230" fmla="*/ 9733 w 16717"/>
              <a:gd name="connsiteY230" fmla="*/ 12410 h 15402"/>
              <a:gd name="connsiteX231" fmla="*/ 9952 w 16717"/>
              <a:gd name="connsiteY231" fmla="*/ 12580 h 15402"/>
              <a:gd name="connsiteX232" fmla="*/ 10220 w 16717"/>
              <a:gd name="connsiteY232" fmla="*/ 12750 h 15402"/>
              <a:gd name="connsiteX233" fmla="*/ 10463 w 16717"/>
              <a:gd name="connsiteY233" fmla="*/ 12872 h 15402"/>
              <a:gd name="connsiteX234" fmla="*/ 10682 w 16717"/>
              <a:gd name="connsiteY234" fmla="*/ 12969 h 15402"/>
              <a:gd name="connsiteX235" fmla="*/ 10901 w 16717"/>
              <a:gd name="connsiteY235" fmla="*/ 13042 h 15402"/>
              <a:gd name="connsiteX236" fmla="*/ 11363 w 16717"/>
              <a:gd name="connsiteY236" fmla="*/ 13188 h 15402"/>
              <a:gd name="connsiteX237" fmla="*/ 10852 w 16717"/>
              <a:gd name="connsiteY237" fmla="*/ 13359 h 15402"/>
              <a:gd name="connsiteX238" fmla="*/ 10317 w 16717"/>
              <a:gd name="connsiteY238" fmla="*/ 13505 h 15402"/>
              <a:gd name="connsiteX239" fmla="*/ 10317 w 16717"/>
              <a:gd name="connsiteY239" fmla="*/ 13480 h 15402"/>
              <a:gd name="connsiteX240" fmla="*/ 10366 w 16717"/>
              <a:gd name="connsiteY240" fmla="*/ 13359 h 15402"/>
              <a:gd name="connsiteX241" fmla="*/ 10366 w 16717"/>
              <a:gd name="connsiteY241" fmla="*/ 13310 h 15402"/>
              <a:gd name="connsiteX242" fmla="*/ 10342 w 16717"/>
              <a:gd name="connsiteY242" fmla="*/ 13261 h 15402"/>
              <a:gd name="connsiteX243" fmla="*/ 10293 w 16717"/>
              <a:gd name="connsiteY243" fmla="*/ 13213 h 15402"/>
              <a:gd name="connsiteX244" fmla="*/ 10244 w 16717"/>
              <a:gd name="connsiteY244" fmla="*/ 13164 h 15402"/>
              <a:gd name="connsiteX245" fmla="*/ 9198 w 16717"/>
              <a:gd name="connsiteY245" fmla="*/ 12604 h 15402"/>
              <a:gd name="connsiteX246" fmla="*/ 9028 w 16717"/>
              <a:gd name="connsiteY246" fmla="*/ 12507 h 15402"/>
              <a:gd name="connsiteX247" fmla="*/ 8809 w 16717"/>
              <a:gd name="connsiteY247" fmla="*/ 12410 h 15402"/>
              <a:gd name="connsiteX248" fmla="*/ 8711 w 16717"/>
              <a:gd name="connsiteY248" fmla="*/ 12385 h 15402"/>
              <a:gd name="connsiteX249" fmla="*/ 8590 w 16717"/>
              <a:gd name="connsiteY249" fmla="*/ 12361 h 15402"/>
              <a:gd name="connsiteX250" fmla="*/ 8492 w 16717"/>
              <a:gd name="connsiteY250" fmla="*/ 12385 h 15402"/>
              <a:gd name="connsiteX251" fmla="*/ 8419 w 16717"/>
              <a:gd name="connsiteY251" fmla="*/ 12434 h 15402"/>
              <a:gd name="connsiteX252" fmla="*/ 8419 w 16717"/>
              <a:gd name="connsiteY252" fmla="*/ 12458 h 15402"/>
              <a:gd name="connsiteX253" fmla="*/ 8444 w 16717"/>
              <a:gd name="connsiteY253" fmla="*/ 12556 h 15402"/>
              <a:gd name="connsiteX254" fmla="*/ 8517 w 16717"/>
              <a:gd name="connsiteY254" fmla="*/ 12629 h 15402"/>
              <a:gd name="connsiteX255" fmla="*/ 8687 w 16717"/>
              <a:gd name="connsiteY255" fmla="*/ 12799 h 15402"/>
              <a:gd name="connsiteX256" fmla="*/ 9028 w 16717"/>
              <a:gd name="connsiteY256" fmla="*/ 13042 h 15402"/>
              <a:gd name="connsiteX257" fmla="*/ 9490 w 16717"/>
              <a:gd name="connsiteY257" fmla="*/ 13334 h 15402"/>
              <a:gd name="connsiteX258" fmla="*/ 9733 w 16717"/>
              <a:gd name="connsiteY258" fmla="*/ 13456 h 15402"/>
              <a:gd name="connsiteX259" fmla="*/ 10001 w 16717"/>
              <a:gd name="connsiteY259" fmla="*/ 13553 h 15402"/>
              <a:gd name="connsiteX260" fmla="*/ 9539 w 16717"/>
              <a:gd name="connsiteY260" fmla="*/ 13651 h 15402"/>
              <a:gd name="connsiteX261" fmla="*/ 9076 w 16717"/>
              <a:gd name="connsiteY261" fmla="*/ 13699 h 15402"/>
              <a:gd name="connsiteX262" fmla="*/ 9052 w 16717"/>
              <a:gd name="connsiteY262" fmla="*/ 13651 h 15402"/>
              <a:gd name="connsiteX263" fmla="*/ 8857 w 16717"/>
              <a:gd name="connsiteY263" fmla="*/ 13480 h 15402"/>
              <a:gd name="connsiteX264" fmla="*/ 8638 w 16717"/>
              <a:gd name="connsiteY264" fmla="*/ 13334 h 15402"/>
              <a:gd name="connsiteX265" fmla="*/ 8176 w 16717"/>
              <a:gd name="connsiteY265" fmla="*/ 13067 h 15402"/>
              <a:gd name="connsiteX266" fmla="*/ 7762 w 16717"/>
              <a:gd name="connsiteY266" fmla="*/ 12799 h 15402"/>
              <a:gd name="connsiteX267" fmla="*/ 7568 w 16717"/>
              <a:gd name="connsiteY267" fmla="*/ 12677 h 15402"/>
              <a:gd name="connsiteX268" fmla="*/ 7349 w 16717"/>
              <a:gd name="connsiteY268" fmla="*/ 12604 h 15402"/>
              <a:gd name="connsiteX269" fmla="*/ 7300 w 16717"/>
              <a:gd name="connsiteY269" fmla="*/ 12604 h 15402"/>
              <a:gd name="connsiteX270" fmla="*/ 7276 w 16717"/>
              <a:gd name="connsiteY270" fmla="*/ 12653 h 15402"/>
              <a:gd name="connsiteX271" fmla="*/ 7276 w 16717"/>
              <a:gd name="connsiteY271" fmla="*/ 12775 h 15402"/>
              <a:gd name="connsiteX272" fmla="*/ 7300 w 16717"/>
              <a:gd name="connsiteY272" fmla="*/ 12872 h 15402"/>
              <a:gd name="connsiteX273" fmla="*/ 7373 w 16717"/>
              <a:gd name="connsiteY273" fmla="*/ 12969 h 15402"/>
              <a:gd name="connsiteX274" fmla="*/ 7446 w 16717"/>
              <a:gd name="connsiteY274" fmla="*/ 13042 h 15402"/>
              <a:gd name="connsiteX275" fmla="*/ 7616 w 16717"/>
              <a:gd name="connsiteY275" fmla="*/ 13213 h 15402"/>
              <a:gd name="connsiteX276" fmla="*/ 7787 w 16717"/>
              <a:gd name="connsiteY276" fmla="*/ 13334 h 15402"/>
              <a:gd name="connsiteX277" fmla="*/ 8103 w 16717"/>
              <a:gd name="connsiteY277" fmla="*/ 13553 h 15402"/>
              <a:gd name="connsiteX278" fmla="*/ 8444 w 16717"/>
              <a:gd name="connsiteY278" fmla="*/ 13748 h 15402"/>
              <a:gd name="connsiteX279" fmla="*/ 8346 w 16717"/>
              <a:gd name="connsiteY279" fmla="*/ 13748 h 15402"/>
              <a:gd name="connsiteX280" fmla="*/ 7835 w 16717"/>
              <a:gd name="connsiteY280" fmla="*/ 13772 h 15402"/>
              <a:gd name="connsiteX281" fmla="*/ 7349 w 16717"/>
              <a:gd name="connsiteY281" fmla="*/ 13724 h 15402"/>
              <a:gd name="connsiteX282" fmla="*/ 7373 w 16717"/>
              <a:gd name="connsiteY282" fmla="*/ 13699 h 15402"/>
              <a:gd name="connsiteX283" fmla="*/ 7397 w 16717"/>
              <a:gd name="connsiteY283" fmla="*/ 13651 h 15402"/>
              <a:gd name="connsiteX284" fmla="*/ 7422 w 16717"/>
              <a:gd name="connsiteY284" fmla="*/ 13578 h 15402"/>
              <a:gd name="connsiteX285" fmla="*/ 7397 w 16717"/>
              <a:gd name="connsiteY285" fmla="*/ 13529 h 15402"/>
              <a:gd name="connsiteX286" fmla="*/ 7373 w 16717"/>
              <a:gd name="connsiteY286" fmla="*/ 13456 h 15402"/>
              <a:gd name="connsiteX287" fmla="*/ 7324 w 16717"/>
              <a:gd name="connsiteY287" fmla="*/ 13383 h 15402"/>
              <a:gd name="connsiteX288" fmla="*/ 7203 w 16717"/>
              <a:gd name="connsiteY288" fmla="*/ 13286 h 15402"/>
              <a:gd name="connsiteX289" fmla="*/ 6911 w 16717"/>
              <a:gd name="connsiteY289" fmla="*/ 13091 h 15402"/>
              <a:gd name="connsiteX290" fmla="*/ 6643 w 16717"/>
              <a:gd name="connsiteY290" fmla="*/ 12872 h 15402"/>
              <a:gd name="connsiteX291" fmla="*/ 6521 w 16717"/>
              <a:gd name="connsiteY291" fmla="*/ 12799 h 15402"/>
              <a:gd name="connsiteX292" fmla="*/ 6448 w 16717"/>
              <a:gd name="connsiteY292" fmla="*/ 12750 h 15402"/>
              <a:gd name="connsiteX293" fmla="*/ 6424 w 16717"/>
              <a:gd name="connsiteY293" fmla="*/ 12702 h 15402"/>
              <a:gd name="connsiteX294" fmla="*/ 6424 w 16717"/>
              <a:gd name="connsiteY294" fmla="*/ 12677 h 15402"/>
              <a:gd name="connsiteX295" fmla="*/ 6400 w 16717"/>
              <a:gd name="connsiteY295" fmla="*/ 12677 h 15402"/>
              <a:gd name="connsiteX296" fmla="*/ 6375 w 16717"/>
              <a:gd name="connsiteY296" fmla="*/ 12702 h 15402"/>
              <a:gd name="connsiteX297" fmla="*/ 6351 w 16717"/>
              <a:gd name="connsiteY297" fmla="*/ 12775 h 15402"/>
              <a:gd name="connsiteX298" fmla="*/ 6327 w 16717"/>
              <a:gd name="connsiteY298" fmla="*/ 12823 h 15402"/>
              <a:gd name="connsiteX299" fmla="*/ 6351 w 16717"/>
              <a:gd name="connsiteY299" fmla="*/ 12969 h 15402"/>
              <a:gd name="connsiteX300" fmla="*/ 6400 w 16717"/>
              <a:gd name="connsiteY300" fmla="*/ 13042 h 15402"/>
              <a:gd name="connsiteX301" fmla="*/ 6448 w 16717"/>
              <a:gd name="connsiteY301" fmla="*/ 13140 h 15402"/>
              <a:gd name="connsiteX302" fmla="*/ 6570 w 16717"/>
              <a:gd name="connsiteY302" fmla="*/ 13286 h 15402"/>
              <a:gd name="connsiteX303" fmla="*/ 6716 w 16717"/>
              <a:gd name="connsiteY303" fmla="*/ 13432 h 15402"/>
              <a:gd name="connsiteX304" fmla="*/ 6862 w 16717"/>
              <a:gd name="connsiteY304" fmla="*/ 13553 h 15402"/>
              <a:gd name="connsiteX305" fmla="*/ 7032 w 16717"/>
              <a:gd name="connsiteY305" fmla="*/ 13675 h 15402"/>
              <a:gd name="connsiteX306" fmla="*/ 7032 w 16717"/>
              <a:gd name="connsiteY306" fmla="*/ 13675 h 15402"/>
              <a:gd name="connsiteX307" fmla="*/ 6619 w 16717"/>
              <a:gd name="connsiteY307" fmla="*/ 13578 h 15402"/>
              <a:gd name="connsiteX308" fmla="*/ 6229 w 16717"/>
              <a:gd name="connsiteY308" fmla="*/ 13456 h 15402"/>
              <a:gd name="connsiteX309" fmla="*/ 5864 w 16717"/>
              <a:gd name="connsiteY309" fmla="*/ 13334 h 15402"/>
              <a:gd name="connsiteX310" fmla="*/ 5670 w 16717"/>
              <a:gd name="connsiteY310" fmla="*/ 13286 h 15402"/>
              <a:gd name="connsiteX311" fmla="*/ 5475 w 16717"/>
              <a:gd name="connsiteY311" fmla="*/ 13261 h 15402"/>
              <a:gd name="connsiteX312" fmla="*/ 5280 w 16717"/>
              <a:gd name="connsiteY312" fmla="*/ 13237 h 15402"/>
              <a:gd name="connsiteX313" fmla="*/ 5086 w 16717"/>
              <a:gd name="connsiteY313" fmla="*/ 13261 h 15402"/>
              <a:gd name="connsiteX314" fmla="*/ 4988 w 16717"/>
              <a:gd name="connsiteY314" fmla="*/ 13286 h 15402"/>
              <a:gd name="connsiteX315" fmla="*/ 4915 w 16717"/>
              <a:gd name="connsiteY315" fmla="*/ 13334 h 15402"/>
              <a:gd name="connsiteX316" fmla="*/ 4842 w 16717"/>
              <a:gd name="connsiteY316" fmla="*/ 13407 h 15402"/>
              <a:gd name="connsiteX317" fmla="*/ 4818 w 16717"/>
              <a:gd name="connsiteY317" fmla="*/ 13505 h 15402"/>
              <a:gd name="connsiteX318" fmla="*/ 4672 w 16717"/>
              <a:gd name="connsiteY318" fmla="*/ 13651 h 15402"/>
              <a:gd name="connsiteX319" fmla="*/ 4502 w 16717"/>
              <a:gd name="connsiteY319" fmla="*/ 13797 h 15402"/>
              <a:gd name="connsiteX320" fmla="*/ 4331 w 16717"/>
              <a:gd name="connsiteY320" fmla="*/ 13943 h 15402"/>
              <a:gd name="connsiteX321" fmla="*/ 4161 w 16717"/>
              <a:gd name="connsiteY321" fmla="*/ 14064 h 15402"/>
              <a:gd name="connsiteX322" fmla="*/ 3869 w 16717"/>
              <a:gd name="connsiteY322" fmla="*/ 14259 h 15402"/>
              <a:gd name="connsiteX323" fmla="*/ 3553 w 16717"/>
              <a:gd name="connsiteY323" fmla="*/ 14405 h 15402"/>
              <a:gd name="connsiteX324" fmla="*/ 3212 w 16717"/>
              <a:gd name="connsiteY324" fmla="*/ 14551 h 15402"/>
              <a:gd name="connsiteX325" fmla="*/ 2896 w 16717"/>
              <a:gd name="connsiteY325" fmla="*/ 14648 h 15402"/>
              <a:gd name="connsiteX326" fmla="*/ 2555 w 16717"/>
              <a:gd name="connsiteY326" fmla="*/ 14745 h 15402"/>
              <a:gd name="connsiteX327" fmla="*/ 2190 w 16717"/>
              <a:gd name="connsiteY327" fmla="*/ 14818 h 15402"/>
              <a:gd name="connsiteX328" fmla="*/ 1825 w 16717"/>
              <a:gd name="connsiteY328" fmla="*/ 14867 h 15402"/>
              <a:gd name="connsiteX329" fmla="*/ 1485 w 16717"/>
              <a:gd name="connsiteY329" fmla="*/ 14891 h 15402"/>
              <a:gd name="connsiteX330" fmla="*/ 1314 w 16717"/>
              <a:gd name="connsiteY330" fmla="*/ 14891 h 15402"/>
              <a:gd name="connsiteX331" fmla="*/ 1144 w 16717"/>
              <a:gd name="connsiteY331" fmla="*/ 14867 h 15402"/>
              <a:gd name="connsiteX332" fmla="*/ 1436 w 16717"/>
              <a:gd name="connsiteY332" fmla="*/ 14672 h 15402"/>
              <a:gd name="connsiteX333" fmla="*/ 1728 w 16717"/>
              <a:gd name="connsiteY333" fmla="*/ 14453 h 15402"/>
              <a:gd name="connsiteX334" fmla="*/ 1996 w 16717"/>
              <a:gd name="connsiteY334" fmla="*/ 14210 h 15402"/>
              <a:gd name="connsiteX335" fmla="*/ 2239 w 16717"/>
              <a:gd name="connsiteY335" fmla="*/ 13991 h 15402"/>
              <a:gd name="connsiteX336" fmla="*/ 2604 w 16717"/>
              <a:gd name="connsiteY336" fmla="*/ 13626 h 15402"/>
              <a:gd name="connsiteX337" fmla="*/ 2774 w 16717"/>
              <a:gd name="connsiteY337" fmla="*/ 13432 h 15402"/>
              <a:gd name="connsiteX338" fmla="*/ 2944 w 16717"/>
              <a:gd name="connsiteY338" fmla="*/ 13188 h 15402"/>
              <a:gd name="connsiteX339" fmla="*/ 3066 w 16717"/>
              <a:gd name="connsiteY339" fmla="*/ 12945 h 15402"/>
              <a:gd name="connsiteX340" fmla="*/ 3163 w 16717"/>
              <a:gd name="connsiteY340" fmla="*/ 12702 h 15402"/>
              <a:gd name="connsiteX341" fmla="*/ 3212 w 16717"/>
              <a:gd name="connsiteY341" fmla="*/ 12458 h 15402"/>
              <a:gd name="connsiteX342" fmla="*/ 3212 w 16717"/>
              <a:gd name="connsiteY342" fmla="*/ 12337 h 15402"/>
              <a:gd name="connsiteX343" fmla="*/ 3212 w 16717"/>
              <a:gd name="connsiteY343" fmla="*/ 12215 h 15402"/>
              <a:gd name="connsiteX344" fmla="*/ 3236 w 16717"/>
              <a:gd name="connsiteY344" fmla="*/ 12118 h 15402"/>
              <a:gd name="connsiteX345" fmla="*/ 3212 w 16717"/>
              <a:gd name="connsiteY345" fmla="*/ 12045 h 15402"/>
              <a:gd name="connsiteX346" fmla="*/ 3188 w 16717"/>
              <a:gd name="connsiteY346" fmla="*/ 11972 h 15402"/>
              <a:gd name="connsiteX347" fmla="*/ 3115 w 16717"/>
              <a:gd name="connsiteY347" fmla="*/ 11923 h 15402"/>
              <a:gd name="connsiteX348" fmla="*/ 2920 w 16717"/>
              <a:gd name="connsiteY348" fmla="*/ 11826 h 15402"/>
              <a:gd name="connsiteX349" fmla="*/ 2750 w 16717"/>
              <a:gd name="connsiteY349" fmla="*/ 11704 h 15402"/>
              <a:gd name="connsiteX350" fmla="*/ 2409 w 16717"/>
              <a:gd name="connsiteY350" fmla="*/ 11461 h 15402"/>
              <a:gd name="connsiteX351" fmla="*/ 2117 w 16717"/>
              <a:gd name="connsiteY351" fmla="*/ 11169 h 15402"/>
              <a:gd name="connsiteX352" fmla="*/ 1850 w 16717"/>
              <a:gd name="connsiteY352" fmla="*/ 10852 h 15402"/>
              <a:gd name="connsiteX353" fmla="*/ 1631 w 16717"/>
              <a:gd name="connsiteY353" fmla="*/ 10512 h 15402"/>
              <a:gd name="connsiteX354" fmla="*/ 1412 w 16717"/>
              <a:gd name="connsiteY354" fmla="*/ 10147 h 15402"/>
              <a:gd name="connsiteX355" fmla="*/ 1241 w 16717"/>
              <a:gd name="connsiteY355" fmla="*/ 9757 h 15402"/>
              <a:gd name="connsiteX356" fmla="*/ 1095 w 16717"/>
              <a:gd name="connsiteY356" fmla="*/ 9368 h 15402"/>
              <a:gd name="connsiteX357" fmla="*/ 949 w 16717"/>
              <a:gd name="connsiteY357" fmla="*/ 8979 h 15402"/>
              <a:gd name="connsiteX358" fmla="*/ 828 w 16717"/>
              <a:gd name="connsiteY358" fmla="*/ 8565 h 15402"/>
              <a:gd name="connsiteX359" fmla="*/ 755 w 16717"/>
              <a:gd name="connsiteY359" fmla="*/ 8127 h 15402"/>
              <a:gd name="connsiteX360" fmla="*/ 682 w 16717"/>
              <a:gd name="connsiteY360" fmla="*/ 7689 h 15402"/>
              <a:gd name="connsiteX361" fmla="*/ 657 w 16717"/>
              <a:gd name="connsiteY361" fmla="*/ 7251 h 15402"/>
              <a:gd name="connsiteX362" fmla="*/ 657 w 16717"/>
              <a:gd name="connsiteY362" fmla="*/ 6837 h 15402"/>
              <a:gd name="connsiteX363" fmla="*/ 706 w 16717"/>
              <a:gd name="connsiteY363" fmla="*/ 6399 h 15402"/>
              <a:gd name="connsiteX364" fmla="*/ 803 w 16717"/>
              <a:gd name="connsiteY364" fmla="*/ 5986 h 15402"/>
              <a:gd name="connsiteX365" fmla="*/ 925 w 16717"/>
              <a:gd name="connsiteY365" fmla="*/ 5548 h 15402"/>
              <a:gd name="connsiteX366" fmla="*/ 1120 w 16717"/>
              <a:gd name="connsiteY366" fmla="*/ 5110 h 15402"/>
              <a:gd name="connsiteX367" fmla="*/ 1339 w 16717"/>
              <a:gd name="connsiteY367" fmla="*/ 4696 h 15402"/>
              <a:gd name="connsiteX368" fmla="*/ 1606 w 16717"/>
              <a:gd name="connsiteY368" fmla="*/ 4307 h 15402"/>
              <a:gd name="connsiteX369" fmla="*/ 1898 w 16717"/>
              <a:gd name="connsiteY369" fmla="*/ 3869 h 15402"/>
              <a:gd name="connsiteX370" fmla="*/ 2166 w 16717"/>
              <a:gd name="connsiteY370" fmla="*/ 3431 h 15402"/>
              <a:gd name="connsiteX371" fmla="*/ 2434 w 16717"/>
              <a:gd name="connsiteY371" fmla="*/ 3017 h 15402"/>
              <a:gd name="connsiteX372" fmla="*/ 2604 w 16717"/>
              <a:gd name="connsiteY372" fmla="*/ 2823 h 15402"/>
              <a:gd name="connsiteX373" fmla="*/ 2774 w 16717"/>
              <a:gd name="connsiteY373" fmla="*/ 2628 h 15402"/>
              <a:gd name="connsiteX374" fmla="*/ 3115 w 16717"/>
              <a:gd name="connsiteY374" fmla="*/ 2336 h 15402"/>
              <a:gd name="connsiteX375" fmla="*/ 3431 w 16717"/>
              <a:gd name="connsiteY375" fmla="*/ 2068 h 15402"/>
              <a:gd name="connsiteX376" fmla="*/ 3772 w 16717"/>
              <a:gd name="connsiteY376" fmla="*/ 1825 h 15402"/>
              <a:gd name="connsiteX377" fmla="*/ 4137 w 16717"/>
              <a:gd name="connsiteY377" fmla="*/ 1582 h 15402"/>
              <a:gd name="connsiteX378" fmla="*/ 4502 w 16717"/>
              <a:gd name="connsiteY378" fmla="*/ 1387 h 15402"/>
              <a:gd name="connsiteX379" fmla="*/ 4867 w 16717"/>
              <a:gd name="connsiteY379" fmla="*/ 1192 h 15402"/>
              <a:gd name="connsiteX380" fmla="*/ 5256 w 16717"/>
              <a:gd name="connsiteY380" fmla="*/ 1046 h 15402"/>
              <a:gd name="connsiteX381" fmla="*/ 5670 w 16717"/>
              <a:gd name="connsiteY381" fmla="*/ 900 h 15402"/>
              <a:gd name="connsiteX382" fmla="*/ 6083 w 16717"/>
              <a:gd name="connsiteY382" fmla="*/ 803 h 15402"/>
              <a:gd name="connsiteX383" fmla="*/ 6497 w 16717"/>
              <a:gd name="connsiteY383" fmla="*/ 706 h 15402"/>
              <a:gd name="connsiteX384" fmla="*/ 6935 w 16717"/>
              <a:gd name="connsiteY384" fmla="*/ 633 h 15402"/>
              <a:gd name="connsiteX385" fmla="*/ 7373 w 16717"/>
              <a:gd name="connsiteY385" fmla="*/ 584 h 15402"/>
              <a:gd name="connsiteX386" fmla="*/ 7811 w 16717"/>
              <a:gd name="connsiteY386" fmla="*/ 535 h 15402"/>
              <a:gd name="connsiteX387" fmla="*/ 8249 w 16717"/>
              <a:gd name="connsiteY387" fmla="*/ 511 h 15402"/>
              <a:gd name="connsiteX388" fmla="*/ 9149 w 16717"/>
              <a:gd name="connsiteY388" fmla="*/ 511 h 15402"/>
              <a:gd name="connsiteX389" fmla="*/ 8444 w 16717"/>
              <a:gd name="connsiteY389" fmla="*/ 0 h 15402"/>
              <a:gd name="connsiteX390" fmla="*/ 7641 w 16717"/>
              <a:gd name="connsiteY390" fmla="*/ 24 h 15402"/>
              <a:gd name="connsiteX391" fmla="*/ 6838 w 16717"/>
              <a:gd name="connsiteY391" fmla="*/ 122 h 15402"/>
              <a:gd name="connsiteX392" fmla="*/ 6351 w 16717"/>
              <a:gd name="connsiteY392" fmla="*/ 195 h 15402"/>
              <a:gd name="connsiteX393" fmla="*/ 5889 w 16717"/>
              <a:gd name="connsiteY393" fmla="*/ 292 h 15402"/>
              <a:gd name="connsiteX394" fmla="*/ 5426 w 16717"/>
              <a:gd name="connsiteY394" fmla="*/ 414 h 15402"/>
              <a:gd name="connsiteX395" fmla="*/ 4964 w 16717"/>
              <a:gd name="connsiteY395" fmla="*/ 560 h 15402"/>
              <a:gd name="connsiteX396" fmla="*/ 4502 w 16717"/>
              <a:gd name="connsiteY396" fmla="*/ 730 h 15402"/>
              <a:gd name="connsiteX397" fmla="*/ 4088 w 16717"/>
              <a:gd name="connsiteY397" fmla="*/ 949 h 15402"/>
              <a:gd name="connsiteX398" fmla="*/ 3674 w 16717"/>
              <a:gd name="connsiteY398" fmla="*/ 1217 h 15402"/>
              <a:gd name="connsiteX399" fmla="*/ 3285 w 16717"/>
              <a:gd name="connsiteY399" fmla="*/ 1509 h 15402"/>
              <a:gd name="connsiteX400" fmla="*/ 2823 w 16717"/>
              <a:gd name="connsiteY400" fmla="*/ 1922 h 15402"/>
              <a:gd name="connsiteX401" fmla="*/ 2385 w 16717"/>
              <a:gd name="connsiteY401" fmla="*/ 2312 h 15402"/>
              <a:gd name="connsiteX402" fmla="*/ 2166 w 16717"/>
              <a:gd name="connsiteY402" fmla="*/ 2531 h 15402"/>
              <a:gd name="connsiteX403" fmla="*/ 1947 w 16717"/>
              <a:gd name="connsiteY403" fmla="*/ 2725 h 15402"/>
              <a:gd name="connsiteX404" fmla="*/ 1752 w 16717"/>
              <a:gd name="connsiteY404" fmla="*/ 2969 h 15402"/>
              <a:gd name="connsiteX405" fmla="*/ 1582 w 16717"/>
              <a:gd name="connsiteY405" fmla="*/ 3212 h 15402"/>
              <a:gd name="connsiteX406" fmla="*/ 1266 w 16717"/>
              <a:gd name="connsiteY406" fmla="*/ 3723 h 15402"/>
              <a:gd name="connsiteX407" fmla="*/ 974 w 16717"/>
              <a:gd name="connsiteY407" fmla="*/ 4283 h 15402"/>
              <a:gd name="connsiteX408" fmla="*/ 682 w 16717"/>
              <a:gd name="connsiteY408" fmla="*/ 4842 h 15402"/>
              <a:gd name="connsiteX409" fmla="*/ 438 w 16717"/>
              <a:gd name="connsiteY409" fmla="*/ 5402 h 15402"/>
              <a:gd name="connsiteX410" fmla="*/ 341 w 16717"/>
              <a:gd name="connsiteY410" fmla="*/ 5645 h 15402"/>
              <a:gd name="connsiteX411" fmla="*/ 268 w 16717"/>
              <a:gd name="connsiteY411" fmla="*/ 5889 h 15402"/>
              <a:gd name="connsiteX412" fmla="*/ 195 w 16717"/>
              <a:gd name="connsiteY412" fmla="*/ 6132 h 15402"/>
              <a:gd name="connsiteX413" fmla="*/ 146 w 16717"/>
              <a:gd name="connsiteY413" fmla="*/ 6375 h 15402"/>
              <a:gd name="connsiteX414" fmla="*/ 122 w 16717"/>
              <a:gd name="connsiteY414" fmla="*/ 6886 h 15402"/>
              <a:gd name="connsiteX415" fmla="*/ 122 w 16717"/>
              <a:gd name="connsiteY415" fmla="*/ 7397 h 15402"/>
              <a:gd name="connsiteX416" fmla="*/ 171 w 16717"/>
              <a:gd name="connsiteY416" fmla="*/ 7908 h 15402"/>
              <a:gd name="connsiteX417" fmla="*/ 268 w 16717"/>
              <a:gd name="connsiteY417" fmla="*/ 8419 h 15402"/>
              <a:gd name="connsiteX418" fmla="*/ 390 w 16717"/>
              <a:gd name="connsiteY418" fmla="*/ 8906 h 15402"/>
              <a:gd name="connsiteX419" fmla="*/ 536 w 16717"/>
              <a:gd name="connsiteY419" fmla="*/ 9392 h 15402"/>
              <a:gd name="connsiteX420" fmla="*/ 682 w 16717"/>
              <a:gd name="connsiteY420" fmla="*/ 9830 h 15402"/>
              <a:gd name="connsiteX421" fmla="*/ 876 w 16717"/>
              <a:gd name="connsiteY421" fmla="*/ 10244 h 15402"/>
              <a:gd name="connsiteX422" fmla="*/ 1095 w 16717"/>
              <a:gd name="connsiteY422" fmla="*/ 10658 h 15402"/>
              <a:gd name="connsiteX423" fmla="*/ 1339 w 16717"/>
              <a:gd name="connsiteY423" fmla="*/ 11047 h 15402"/>
              <a:gd name="connsiteX424" fmla="*/ 1631 w 16717"/>
              <a:gd name="connsiteY424" fmla="*/ 11412 h 15402"/>
              <a:gd name="connsiteX425" fmla="*/ 1947 w 16717"/>
              <a:gd name="connsiteY425" fmla="*/ 11728 h 15402"/>
              <a:gd name="connsiteX426" fmla="*/ 2117 w 16717"/>
              <a:gd name="connsiteY426" fmla="*/ 11874 h 15402"/>
              <a:gd name="connsiteX427" fmla="*/ 2312 w 16717"/>
              <a:gd name="connsiteY427" fmla="*/ 12020 h 15402"/>
              <a:gd name="connsiteX428" fmla="*/ 2507 w 16717"/>
              <a:gd name="connsiteY428" fmla="*/ 12142 h 15402"/>
              <a:gd name="connsiteX429" fmla="*/ 2701 w 16717"/>
              <a:gd name="connsiteY429" fmla="*/ 12239 h 15402"/>
              <a:gd name="connsiteX430" fmla="*/ 2677 w 16717"/>
              <a:gd name="connsiteY430" fmla="*/ 12458 h 15402"/>
              <a:gd name="connsiteX431" fmla="*/ 2604 w 16717"/>
              <a:gd name="connsiteY431" fmla="*/ 12653 h 15402"/>
              <a:gd name="connsiteX432" fmla="*/ 2482 w 16717"/>
              <a:gd name="connsiteY432" fmla="*/ 12848 h 15402"/>
              <a:gd name="connsiteX433" fmla="*/ 2361 w 16717"/>
              <a:gd name="connsiteY433" fmla="*/ 13042 h 15402"/>
              <a:gd name="connsiteX434" fmla="*/ 2215 w 16717"/>
              <a:gd name="connsiteY434" fmla="*/ 13213 h 15402"/>
              <a:gd name="connsiteX435" fmla="*/ 2069 w 16717"/>
              <a:gd name="connsiteY435" fmla="*/ 13359 h 15402"/>
              <a:gd name="connsiteX436" fmla="*/ 1752 w 16717"/>
              <a:gd name="connsiteY436" fmla="*/ 13675 h 15402"/>
              <a:gd name="connsiteX437" fmla="*/ 1412 w 16717"/>
              <a:gd name="connsiteY437" fmla="*/ 13967 h 15402"/>
              <a:gd name="connsiteX438" fmla="*/ 1047 w 16717"/>
              <a:gd name="connsiteY438" fmla="*/ 14259 h 15402"/>
              <a:gd name="connsiteX439" fmla="*/ 828 w 16717"/>
              <a:gd name="connsiteY439" fmla="*/ 14381 h 15402"/>
              <a:gd name="connsiteX440" fmla="*/ 633 w 16717"/>
              <a:gd name="connsiteY440" fmla="*/ 14478 h 15402"/>
              <a:gd name="connsiteX441" fmla="*/ 414 w 16717"/>
              <a:gd name="connsiteY441" fmla="*/ 14575 h 15402"/>
              <a:gd name="connsiteX442" fmla="*/ 195 w 16717"/>
              <a:gd name="connsiteY442" fmla="*/ 14648 h 15402"/>
              <a:gd name="connsiteX443" fmla="*/ 98 w 16717"/>
              <a:gd name="connsiteY443" fmla="*/ 14697 h 15402"/>
              <a:gd name="connsiteX444" fmla="*/ 25 w 16717"/>
              <a:gd name="connsiteY444" fmla="*/ 14794 h 15402"/>
              <a:gd name="connsiteX445" fmla="*/ 0 w 16717"/>
              <a:gd name="connsiteY445" fmla="*/ 14891 h 15402"/>
              <a:gd name="connsiteX446" fmla="*/ 25 w 16717"/>
              <a:gd name="connsiteY446" fmla="*/ 14989 h 15402"/>
              <a:gd name="connsiteX447" fmla="*/ 49 w 16717"/>
              <a:gd name="connsiteY447" fmla="*/ 15086 h 15402"/>
              <a:gd name="connsiteX448" fmla="*/ 146 w 16717"/>
              <a:gd name="connsiteY448" fmla="*/ 15159 h 15402"/>
              <a:gd name="connsiteX449" fmla="*/ 1081 w 16717"/>
              <a:gd name="connsiteY449" fmla="*/ 15208 h 15402"/>
              <a:gd name="connsiteX450" fmla="*/ 365 w 16717"/>
              <a:gd name="connsiteY450" fmla="*/ 15208 h 15402"/>
              <a:gd name="connsiteX451" fmla="*/ 414 w 16717"/>
              <a:gd name="connsiteY451" fmla="*/ 15183 h 15402"/>
              <a:gd name="connsiteX452" fmla="*/ 560 w 16717"/>
              <a:gd name="connsiteY452" fmla="*/ 15256 h 15402"/>
              <a:gd name="connsiteX453" fmla="*/ 682 w 16717"/>
              <a:gd name="connsiteY453" fmla="*/ 15305 h 15402"/>
              <a:gd name="connsiteX454" fmla="*/ 998 w 16717"/>
              <a:gd name="connsiteY454" fmla="*/ 15378 h 15402"/>
              <a:gd name="connsiteX455" fmla="*/ 1314 w 16717"/>
              <a:gd name="connsiteY455" fmla="*/ 15402 h 15402"/>
              <a:gd name="connsiteX456" fmla="*/ 1679 w 16717"/>
              <a:gd name="connsiteY456" fmla="*/ 15402 h 15402"/>
              <a:gd name="connsiteX457" fmla="*/ 2020 w 16717"/>
              <a:gd name="connsiteY457" fmla="*/ 15354 h 15402"/>
              <a:gd name="connsiteX458" fmla="*/ 2336 w 16717"/>
              <a:gd name="connsiteY458" fmla="*/ 15305 h 15402"/>
              <a:gd name="connsiteX459" fmla="*/ 2896 w 16717"/>
              <a:gd name="connsiteY459" fmla="*/ 15183 h 15402"/>
              <a:gd name="connsiteX460" fmla="*/ 3261 w 16717"/>
              <a:gd name="connsiteY460" fmla="*/ 15062 h 15402"/>
              <a:gd name="connsiteX461" fmla="*/ 3626 w 16717"/>
              <a:gd name="connsiteY461" fmla="*/ 14916 h 15402"/>
              <a:gd name="connsiteX462" fmla="*/ 3991 w 16717"/>
              <a:gd name="connsiteY462" fmla="*/ 14770 h 15402"/>
              <a:gd name="connsiteX463" fmla="*/ 4331 w 16717"/>
              <a:gd name="connsiteY463" fmla="*/ 14575 h 15402"/>
              <a:gd name="connsiteX464" fmla="*/ 4575 w 16717"/>
              <a:gd name="connsiteY464" fmla="*/ 14429 h 15402"/>
              <a:gd name="connsiteX465" fmla="*/ 4818 w 16717"/>
              <a:gd name="connsiteY465" fmla="*/ 14259 h 15402"/>
              <a:gd name="connsiteX466" fmla="*/ 5037 w 16717"/>
              <a:gd name="connsiteY466" fmla="*/ 14040 h 15402"/>
              <a:gd name="connsiteX467" fmla="*/ 5134 w 16717"/>
              <a:gd name="connsiteY467" fmla="*/ 13918 h 15402"/>
              <a:gd name="connsiteX468" fmla="*/ 5207 w 16717"/>
              <a:gd name="connsiteY468" fmla="*/ 13797 h 15402"/>
              <a:gd name="connsiteX469" fmla="*/ 5426 w 16717"/>
              <a:gd name="connsiteY469" fmla="*/ 13821 h 15402"/>
              <a:gd name="connsiteX470" fmla="*/ 5645 w 16717"/>
              <a:gd name="connsiteY470" fmla="*/ 13845 h 15402"/>
              <a:gd name="connsiteX471" fmla="*/ 6059 w 16717"/>
              <a:gd name="connsiteY471" fmla="*/ 13967 h 15402"/>
              <a:gd name="connsiteX472" fmla="*/ 6497 w 16717"/>
              <a:gd name="connsiteY472" fmla="*/ 14113 h 15402"/>
              <a:gd name="connsiteX473" fmla="*/ 6692 w 16717"/>
              <a:gd name="connsiteY473" fmla="*/ 14186 h 15402"/>
              <a:gd name="connsiteX474" fmla="*/ 6911 w 16717"/>
              <a:gd name="connsiteY474" fmla="*/ 14235 h 15402"/>
              <a:gd name="connsiteX475" fmla="*/ 7178 w 16717"/>
              <a:gd name="connsiteY475" fmla="*/ 14283 h 15402"/>
              <a:gd name="connsiteX476" fmla="*/ 7446 w 16717"/>
              <a:gd name="connsiteY476" fmla="*/ 14308 h 15402"/>
              <a:gd name="connsiteX477" fmla="*/ 7981 w 16717"/>
              <a:gd name="connsiteY477" fmla="*/ 14332 h 15402"/>
              <a:gd name="connsiteX478" fmla="*/ 8517 w 16717"/>
              <a:gd name="connsiteY478" fmla="*/ 14308 h 15402"/>
              <a:gd name="connsiteX479" fmla="*/ 9052 w 16717"/>
              <a:gd name="connsiteY479" fmla="*/ 14259 h 15402"/>
              <a:gd name="connsiteX480" fmla="*/ 9490 w 16717"/>
              <a:gd name="connsiteY480" fmla="*/ 14210 h 15402"/>
              <a:gd name="connsiteX481" fmla="*/ 9952 w 16717"/>
              <a:gd name="connsiteY481" fmla="*/ 14137 h 15402"/>
              <a:gd name="connsiteX482" fmla="*/ 10390 w 16717"/>
              <a:gd name="connsiteY482" fmla="*/ 14040 h 15402"/>
              <a:gd name="connsiteX483" fmla="*/ 10828 w 16717"/>
              <a:gd name="connsiteY483" fmla="*/ 13918 h 15402"/>
              <a:gd name="connsiteX484" fmla="*/ 11266 w 16717"/>
              <a:gd name="connsiteY484" fmla="*/ 13797 h 15402"/>
              <a:gd name="connsiteX485" fmla="*/ 11680 w 16717"/>
              <a:gd name="connsiteY485" fmla="*/ 13651 h 15402"/>
              <a:gd name="connsiteX486" fmla="*/ 12093 w 16717"/>
              <a:gd name="connsiteY486" fmla="*/ 13480 h 15402"/>
              <a:gd name="connsiteX487" fmla="*/ 12507 w 16717"/>
              <a:gd name="connsiteY487" fmla="*/ 13286 h 15402"/>
              <a:gd name="connsiteX488" fmla="*/ 12921 w 16717"/>
              <a:gd name="connsiteY488" fmla="*/ 13067 h 15402"/>
              <a:gd name="connsiteX489" fmla="*/ 13310 w 16717"/>
              <a:gd name="connsiteY489" fmla="*/ 12823 h 15402"/>
              <a:gd name="connsiteX490" fmla="*/ 13699 w 16717"/>
              <a:gd name="connsiteY490" fmla="*/ 12556 h 15402"/>
              <a:gd name="connsiteX491" fmla="*/ 14089 w 16717"/>
              <a:gd name="connsiteY491" fmla="*/ 12264 h 15402"/>
              <a:gd name="connsiteX492" fmla="*/ 14429 w 16717"/>
              <a:gd name="connsiteY492" fmla="*/ 11947 h 15402"/>
              <a:gd name="connsiteX493" fmla="*/ 14770 w 16717"/>
              <a:gd name="connsiteY493" fmla="*/ 11607 h 15402"/>
              <a:gd name="connsiteX494" fmla="*/ 15111 w 16717"/>
              <a:gd name="connsiteY494" fmla="*/ 11266 h 15402"/>
              <a:gd name="connsiteX495" fmla="*/ 15403 w 16717"/>
              <a:gd name="connsiteY495" fmla="*/ 10901 h 15402"/>
              <a:gd name="connsiteX496" fmla="*/ 15670 w 16717"/>
              <a:gd name="connsiteY496" fmla="*/ 10512 h 15402"/>
              <a:gd name="connsiteX497" fmla="*/ 15914 w 16717"/>
              <a:gd name="connsiteY497" fmla="*/ 10098 h 15402"/>
              <a:gd name="connsiteX498" fmla="*/ 16133 w 16717"/>
              <a:gd name="connsiteY498" fmla="*/ 9684 h 15402"/>
              <a:gd name="connsiteX499" fmla="*/ 16327 w 16717"/>
              <a:gd name="connsiteY499" fmla="*/ 9246 h 15402"/>
              <a:gd name="connsiteX500" fmla="*/ 16473 w 16717"/>
              <a:gd name="connsiteY500" fmla="*/ 8808 h 15402"/>
              <a:gd name="connsiteX501" fmla="*/ 16595 w 16717"/>
              <a:gd name="connsiteY501" fmla="*/ 8346 h 15402"/>
              <a:gd name="connsiteX502" fmla="*/ 16668 w 16717"/>
              <a:gd name="connsiteY502" fmla="*/ 7884 h 15402"/>
              <a:gd name="connsiteX503" fmla="*/ 16717 w 16717"/>
              <a:gd name="connsiteY503" fmla="*/ 7421 h 15402"/>
              <a:gd name="connsiteX504" fmla="*/ 16717 w 16717"/>
              <a:gd name="connsiteY504" fmla="*/ 7178 h 15402"/>
              <a:gd name="connsiteX505" fmla="*/ 16692 w 16717"/>
              <a:gd name="connsiteY505" fmla="*/ 6959 h 15402"/>
              <a:gd name="connsiteX506" fmla="*/ 16595 w 16717"/>
              <a:gd name="connsiteY506" fmla="*/ 6497 h 15402"/>
              <a:gd name="connsiteX507" fmla="*/ 16473 w 16717"/>
              <a:gd name="connsiteY507" fmla="*/ 6035 h 15402"/>
              <a:gd name="connsiteX508" fmla="*/ 16352 w 16717"/>
              <a:gd name="connsiteY508" fmla="*/ 5597 h 15402"/>
              <a:gd name="connsiteX509" fmla="*/ 16206 w 16717"/>
              <a:gd name="connsiteY509" fmla="*/ 5134 h 15402"/>
              <a:gd name="connsiteX510" fmla="*/ 16084 w 16717"/>
              <a:gd name="connsiteY510" fmla="*/ 4672 h 15402"/>
              <a:gd name="connsiteX511" fmla="*/ 15962 w 16717"/>
              <a:gd name="connsiteY511" fmla="*/ 4210 h 15402"/>
              <a:gd name="connsiteX512" fmla="*/ 15792 w 16717"/>
              <a:gd name="connsiteY512" fmla="*/ 3772 h 15402"/>
              <a:gd name="connsiteX513" fmla="*/ 15597 w 16717"/>
              <a:gd name="connsiteY513" fmla="*/ 3358 h 15402"/>
              <a:gd name="connsiteX514" fmla="*/ 15354 w 16717"/>
              <a:gd name="connsiteY514" fmla="*/ 2993 h 15402"/>
              <a:gd name="connsiteX515" fmla="*/ 15062 w 16717"/>
              <a:gd name="connsiteY515" fmla="*/ 2652 h 15402"/>
              <a:gd name="connsiteX516" fmla="*/ 14770 w 16717"/>
              <a:gd name="connsiteY516" fmla="*/ 2336 h 15402"/>
              <a:gd name="connsiteX517" fmla="*/ 14429 w 16717"/>
              <a:gd name="connsiteY517" fmla="*/ 2044 h 15402"/>
              <a:gd name="connsiteX518" fmla="*/ 14089 w 16717"/>
              <a:gd name="connsiteY518" fmla="*/ 1776 h 15402"/>
              <a:gd name="connsiteX519" fmla="*/ 13724 w 16717"/>
              <a:gd name="connsiteY519" fmla="*/ 1509 h 15402"/>
              <a:gd name="connsiteX520" fmla="*/ 13334 w 16717"/>
              <a:gd name="connsiteY520" fmla="*/ 1265 h 15402"/>
              <a:gd name="connsiteX521" fmla="*/ 12969 w 16717"/>
              <a:gd name="connsiteY521" fmla="*/ 1046 h 15402"/>
              <a:gd name="connsiteX522" fmla="*/ 12580 w 16717"/>
              <a:gd name="connsiteY522" fmla="*/ 827 h 15402"/>
              <a:gd name="connsiteX523" fmla="*/ 12166 w 16717"/>
              <a:gd name="connsiteY523" fmla="*/ 633 h 15402"/>
              <a:gd name="connsiteX524" fmla="*/ 11777 w 16717"/>
              <a:gd name="connsiteY524" fmla="*/ 487 h 15402"/>
              <a:gd name="connsiteX525" fmla="*/ 11363 w 16717"/>
              <a:gd name="connsiteY525" fmla="*/ 341 h 15402"/>
              <a:gd name="connsiteX526" fmla="*/ 10950 w 16717"/>
              <a:gd name="connsiteY526" fmla="*/ 219 h 15402"/>
              <a:gd name="connsiteX527" fmla="*/ 10512 w 16717"/>
              <a:gd name="connsiteY527" fmla="*/ 146 h 15402"/>
              <a:gd name="connsiteX528" fmla="*/ 10074 w 16717"/>
              <a:gd name="connsiteY528" fmla="*/ 73 h 15402"/>
              <a:gd name="connsiteX529" fmla="*/ 9271 w 16717"/>
              <a:gd name="connsiteY529" fmla="*/ 0 h 15402"/>
              <a:gd name="connsiteX530" fmla="*/ 8444 w 16717"/>
              <a:gd name="connsiteY530" fmla="*/ 0 h 1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</a:cxnLst>
            <a:rect l="l" t="t" r="r" b="b"/>
            <a:pathLst>
              <a:path w="16717" h="15402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cubicBezTo>
                  <a:pt x="14324" y="2920"/>
                  <a:pt x="14316" y="2968"/>
                  <a:pt x="14308" y="3017"/>
                </a:cubicBez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cubicBezTo>
                  <a:pt x="14665" y="3488"/>
                  <a:pt x="14632" y="3544"/>
                  <a:pt x="14600" y="3601"/>
                </a:cubicBezTo>
                <a:cubicBezTo>
                  <a:pt x="14592" y="3625"/>
                  <a:pt x="14583" y="3650"/>
                  <a:pt x="14575" y="3674"/>
                </a:cubicBezTo>
                <a:lnTo>
                  <a:pt x="14575" y="3723"/>
                </a:lnTo>
                <a:lnTo>
                  <a:pt x="14575" y="3772"/>
                </a:lnTo>
                <a:cubicBezTo>
                  <a:pt x="14583" y="3780"/>
                  <a:pt x="14592" y="3788"/>
                  <a:pt x="14600" y="3796"/>
                </a:cubicBezTo>
                <a:lnTo>
                  <a:pt x="14648" y="3796"/>
                </a:lnTo>
                <a:lnTo>
                  <a:pt x="14721" y="3772"/>
                </a:lnTo>
                <a:cubicBezTo>
                  <a:pt x="14770" y="3748"/>
                  <a:pt x="14818" y="3723"/>
                  <a:pt x="14867" y="3699"/>
                </a:cubicBezTo>
                <a:lnTo>
                  <a:pt x="15086" y="3601"/>
                </a:lnTo>
                <a:cubicBezTo>
                  <a:pt x="15127" y="3674"/>
                  <a:pt x="15167" y="3747"/>
                  <a:pt x="15208" y="3820"/>
                </a:cubicBezTo>
                <a:cubicBezTo>
                  <a:pt x="15240" y="3901"/>
                  <a:pt x="15273" y="3983"/>
                  <a:pt x="15305" y="4064"/>
                </a:cubicBez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cubicBezTo>
                  <a:pt x="14908" y="4258"/>
                  <a:pt x="14900" y="4283"/>
                  <a:pt x="14892" y="4307"/>
                </a:cubicBezTo>
                <a:lnTo>
                  <a:pt x="14892" y="4380"/>
                </a:lnTo>
                <a:cubicBezTo>
                  <a:pt x="14908" y="4396"/>
                  <a:pt x="14924" y="4413"/>
                  <a:pt x="14940" y="4429"/>
                </a:cubicBez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cubicBezTo>
                  <a:pt x="15476" y="4558"/>
                  <a:pt x="15524" y="4737"/>
                  <a:pt x="15573" y="4915"/>
                </a:cubicBez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cubicBezTo>
                  <a:pt x="15070" y="5207"/>
                  <a:pt x="15054" y="5232"/>
                  <a:pt x="15038" y="5256"/>
                </a:cubicBezTo>
                <a:cubicBezTo>
                  <a:pt x="15030" y="5280"/>
                  <a:pt x="15021" y="5305"/>
                  <a:pt x="15013" y="5329"/>
                </a:cubicBezTo>
                <a:lnTo>
                  <a:pt x="15013" y="5378"/>
                </a:lnTo>
                <a:cubicBezTo>
                  <a:pt x="15021" y="5386"/>
                  <a:pt x="15030" y="5394"/>
                  <a:pt x="15038" y="5402"/>
                </a:cubicBezTo>
                <a:lnTo>
                  <a:pt x="15062" y="5426"/>
                </a:lnTo>
                <a:cubicBezTo>
                  <a:pt x="15078" y="5434"/>
                  <a:pt x="15095" y="5443"/>
                  <a:pt x="15111" y="5451"/>
                </a:cubicBez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cubicBezTo>
                  <a:pt x="15727" y="5451"/>
                  <a:pt x="15760" y="5597"/>
                  <a:pt x="15792" y="5743"/>
                </a:cubicBezTo>
                <a:lnTo>
                  <a:pt x="15622" y="5816"/>
                </a:lnTo>
                <a:lnTo>
                  <a:pt x="15451" y="5864"/>
                </a:lnTo>
                <a:cubicBezTo>
                  <a:pt x="15402" y="5888"/>
                  <a:pt x="15354" y="5913"/>
                  <a:pt x="15305" y="5937"/>
                </a:cubicBezTo>
                <a:lnTo>
                  <a:pt x="15159" y="6035"/>
                </a:lnTo>
                <a:cubicBezTo>
                  <a:pt x="15110" y="6067"/>
                  <a:pt x="15062" y="6100"/>
                  <a:pt x="15013" y="6132"/>
                </a:cubicBezTo>
                <a:lnTo>
                  <a:pt x="15013" y="6181"/>
                </a:lnTo>
                <a:lnTo>
                  <a:pt x="15013" y="6205"/>
                </a:lnTo>
                <a:cubicBezTo>
                  <a:pt x="15021" y="6213"/>
                  <a:pt x="15030" y="6221"/>
                  <a:pt x="15038" y="6229"/>
                </a:cubicBez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cubicBezTo>
                  <a:pt x="15954" y="6302"/>
                  <a:pt x="15995" y="6448"/>
                  <a:pt x="16035" y="6594"/>
                </a:cubicBez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cubicBezTo>
                  <a:pt x="15168" y="6918"/>
                  <a:pt x="15151" y="6927"/>
                  <a:pt x="15135" y="6935"/>
                </a:cubicBezTo>
                <a:lnTo>
                  <a:pt x="15062" y="6983"/>
                </a:lnTo>
                <a:cubicBezTo>
                  <a:pt x="15054" y="6999"/>
                  <a:pt x="15046" y="7016"/>
                  <a:pt x="15038" y="7032"/>
                </a:cubicBezTo>
                <a:cubicBezTo>
                  <a:pt x="15030" y="7048"/>
                  <a:pt x="15021" y="7065"/>
                  <a:pt x="15013" y="7081"/>
                </a:cubicBezTo>
                <a:lnTo>
                  <a:pt x="15038" y="7056"/>
                </a:lnTo>
                <a:cubicBezTo>
                  <a:pt x="15030" y="7072"/>
                  <a:pt x="15021" y="7089"/>
                  <a:pt x="15013" y="7105"/>
                </a:cubicBez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cubicBezTo>
                  <a:pt x="16003" y="8306"/>
                  <a:pt x="15970" y="8435"/>
                  <a:pt x="15938" y="8565"/>
                </a:cubicBezTo>
                <a:cubicBezTo>
                  <a:pt x="15897" y="8687"/>
                  <a:pt x="15857" y="8808"/>
                  <a:pt x="15816" y="8930"/>
                </a:cubicBez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cubicBezTo>
                  <a:pt x="14527" y="8905"/>
                  <a:pt x="14575" y="8930"/>
                  <a:pt x="14624" y="8954"/>
                </a:cubicBez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cubicBezTo>
                  <a:pt x="15581" y="9457"/>
                  <a:pt x="15541" y="9547"/>
                  <a:pt x="15500" y="9636"/>
                </a:cubicBezTo>
                <a:cubicBezTo>
                  <a:pt x="15451" y="9725"/>
                  <a:pt x="15403" y="9814"/>
                  <a:pt x="15354" y="9903"/>
                </a:cubicBez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cubicBezTo>
                  <a:pt x="13448" y="9473"/>
                  <a:pt x="13440" y="9482"/>
                  <a:pt x="13432" y="9490"/>
                </a:cubicBez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cubicBezTo>
                  <a:pt x="13002" y="10455"/>
                  <a:pt x="13010" y="10495"/>
                  <a:pt x="13018" y="10536"/>
                </a:cubicBezTo>
                <a:lnTo>
                  <a:pt x="13091" y="10609"/>
                </a:lnTo>
                <a:lnTo>
                  <a:pt x="13188" y="10682"/>
                </a:lnTo>
                <a:cubicBezTo>
                  <a:pt x="13229" y="10698"/>
                  <a:pt x="13269" y="10715"/>
                  <a:pt x="13310" y="10731"/>
                </a:cubicBez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cubicBezTo>
                  <a:pt x="14040" y="11477"/>
                  <a:pt x="13992" y="11444"/>
                  <a:pt x="13943" y="11412"/>
                </a:cubicBez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cubicBezTo>
                  <a:pt x="11891" y="11144"/>
                  <a:pt x="11882" y="11169"/>
                  <a:pt x="11874" y="11193"/>
                </a:cubicBezTo>
                <a:cubicBezTo>
                  <a:pt x="11866" y="11217"/>
                  <a:pt x="11858" y="11242"/>
                  <a:pt x="11850" y="11266"/>
                </a:cubicBezTo>
                <a:lnTo>
                  <a:pt x="11874" y="11290"/>
                </a:lnTo>
                <a:cubicBezTo>
                  <a:pt x="11882" y="11314"/>
                  <a:pt x="11891" y="11339"/>
                  <a:pt x="11899" y="11363"/>
                </a:cubicBez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cubicBezTo>
                  <a:pt x="13010" y="12321"/>
                  <a:pt x="13002" y="12304"/>
                  <a:pt x="12994" y="12288"/>
                </a:cubicBez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cubicBezTo>
                  <a:pt x="10625" y="11590"/>
                  <a:pt x="10617" y="11599"/>
                  <a:pt x="10609" y="11607"/>
                </a:cubicBezTo>
                <a:lnTo>
                  <a:pt x="10609" y="11655"/>
                </a:lnTo>
                <a:cubicBezTo>
                  <a:pt x="10633" y="11688"/>
                  <a:pt x="10658" y="11720"/>
                  <a:pt x="10682" y="11753"/>
                </a:cubicBezTo>
                <a:cubicBezTo>
                  <a:pt x="10723" y="11793"/>
                  <a:pt x="10763" y="11834"/>
                  <a:pt x="10804" y="11874"/>
                </a:cubicBez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cubicBezTo>
                  <a:pt x="11834" y="12953"/>
                  <a:pt x="11817" y="12937"/>
                  <a:pt x="11801" y="12921"/>
                </a:cubicBezTo>
                <a:cubicBezTo>
                  <a:pt x="11761" y="12888"/>
                  <a:pt x="11720" y="12856"/>
                  <a:pt x="11680" y="12823"/>
                </a:cubicBez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cubicBezTo>
                  <a:pt x="10682" y="12507"/>
                  <a:pt x="10634" y="12482"/>
                  <a:pt x="10585" y="12458"/>
                </a:cubicBezTo>
                <a:cubicBezTo>
                  <a:pt x="10536" y="12434"/>
                  <a:pt x="10488" y="12409"/>
                  <a:pt x="10439" y="12385"/>
                </a:cubicBezTo>
                <a:lnTo>
                  <a:pt x="10171" y="12239"/>
                </a:lnTo>
                <a:cubicBezTo>
                  <a:pt x="10122" y="12215"/>
                  <a:pt x="10074" y="12190"/>
                  <a:pt x="10025" y="12166"/>
                </a:cubicBez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cubicBezTo>
                  <a:pt x="9547" y="12101"/>
                  <a:pt x="9530" y="12110"/>
                  <a:pt x="9514" y="12118"/>
                </a:cubicBez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cubicBezTo>
                  <a:pt x="10333" y="13440"/>
                  <a:pt x="10350" y="13399"/>
                  <a:pt x="10366" y="13359"/>
                </a:cubicBezTo>
                <a:lnTo>
                  <a:pt x="10366" y="13310"/>
                </a:lnTo>
                <a:cubicBezTo>
                  <a:pt x="10358" y="13294"/>
                  <a:pt x="10350" y="13277"/>
                  <a:pt x="10342" y="13261"/>
                </a:cubicBezTo>
                <a:cubicBezTo>
                  <a:pt x="10326" y="13245"/>
                  <a:pt x="10309" y="13229"/>
                  <a:pt x="10293" y="13213"/>
                </a:cubicBez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cubicBezTo>
                  <a:pt x="8776" y="12402"/>
                  <a:pt x="8744" y="12393"/>
                  <a:pt x="8711" y="12385"/>
                </a:cubicBez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cubicBezTo>
                  <a:pt x="8427" y="12491"/>
                  <a:pt x="8436" y="12523"/>
                  <a:pt x="8444" y="12556"/>
                </a:cubicBez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cubicBezTo>
                  <a:pt x="7292" y="12620"/>
                  <a:pt x="7284" y="12637"/>
                  <a:pt x="7276" y="12653"/>
                </a:cubicBezTo>
                <a:lnTo>
                  <a:pt x="7276" y="12775"/>
                </a:lnTo>
                <a:cubicBezTo>
                  <a:pt x="7284" y="12807"/>
                  <a:pt x="7292" y="12840"/>
                  <a:pt x="7300" y="12872"/>
                </a:cubicBez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cubicBezTo>
                  <a:pt x="7357" y="13716"/>
                  <a:pt x="7365" y="13707"/>
                  <a:pt x="7373" y="13699"/>
                </a:cubicBezTo>
                <a:lnTo>
                  <a:pt x="7397" y="13651"/>
                </a:lnTo>
                <a:cubicBezTo>
                  <a:pt x="7405" y="13627"/>
                  <a:pt x="7414" y="13602"/>
                  <a:pt x="7422" y="13578"/>
                </a:cubicBezTo>
                <a:cubicBezTo>
                  <a:pt x="7414" y="13562"/>
                  <a:pt x="7405" y="13545"/>
                  <a:pt x="7397" y="13529"/>
                </a:cubicBezTo>
                <a:cubicBezTo>
                  <a:pt x="7389" y="13505"/>
                  <a:pt x="7381" y="13480"/>
                  <a:pt x="7373" y="13456"/>
                </a:cubicBezTo>
                <a:cubicBezTo>
                  <a:pt x="7357" y="13432"/>
                  <a:pt x="7340" y="13407"/>
                  <a:pt x="7324" y="13383"/>
                </a:cubicBez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cubicBezTo>
                  <a:pt x="6602" y="12848"/>
                  <a:pt x="6562" y="12823"/>
                  <a:pt x="6521" y="12799"/>
                </a:cubicBez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cubicBezTo>
                  <a:pt x="6367" y="12726"/>
                  <a:pt x="6359" y="12751"/>
                  <a:pt x="6351" y="12775"/>
                </a:cubicBezTo>
                <a:lnTo>
                  <a:pt x="6327" y="12823"/>
                </a:lnTo>
                <a:cubicBezTo>
                  <a:pt x="6335" y="12872"/>
                  <a:pt x="6343" y="12920"/>
                  <a:pt x="6351" y="12969"/>
                </a:cubicBezTo>
                <a:cubicBezTo>
                  <a:pt x="6367" y="12993"/>
                  <a:pt x="6384" y="13018"/>
                  <a:pt x="6400" y="13042"/>
                </a:cubicBezTo>
                <a:cubicBezTo>
                  <a:pt x="6416" y="13075"/>
                  <a:pt x="6432" y="13107"/>
                  <a:pt x="6448" y="13140"/>
                </a:cubicBezTo>
                <a:lnTo>
                  <a:pt x="6570" y="13286"/>
                </a:lnTo>
                <a:lnTo>
                  <a:pt x="6716" y="13432"/>
                </a:lnTo>
                <a:cubicBezTo>
                  <a:pt x="6765" y="13472"/>
                  <a:pt x="6813" y="13513"/>
                  <a:pt x="6862" y="13553"/>
                </a:cubicBez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cubicBezTo>
                  <a:pt x="5053" y="13269"/>
                  <a:pt x="5021" y="13278"/>
                  <a:pt x="4988" y="13286"/>
                </a:cubicBezTo>
                <a:lnTo>
                  <a:pt x="4915" y="13334"/>
                </a:lnTo>
                <a:lnTo>
                  <a:pt x="4842" y="13407"/>
                </a:lnTo>
                <a:cubicBezTo>
                  <a:pt x="4834" y="13440"/>
                  <a:pt x="4826" y="13472"/>
                  <a:pt x="4818" y="13505"/>
                </a:cubicBez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cubicBezTo>
                  <a:pt x="4274" y="13983"/>
                  <a:pt x="4218" y="14024"/>
                  <a:pt x="4161" y="14064"/>
                </a:cubicBez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cubicBezTo>
                  <a:pt x="2831" y="13351"/>
                  <a:pt x="2887" y="13269"/>
                  <a:pt x="2944" y="13188"/>
                </a:cubicBezTo>
                <a:cubicBezTo>
                  <a:pt x="2985" y="13107"/>
                  <a:pt x="3025" y="13026"/>
                  <a:pt x="3066" y="12945"/>
                </a:cubicBezTo>
                <a:cubicBezTo>
                  <a:pt x="3098" y="12864"/>
                  <a:pt x="3131" y="12783"/>
                  <a:pt x="3163" y="12702"/>
                </a:cubicBezTo>
                <a:cubicBezTo>
                  <a:pt x="3179" y="12621"/>
                  <a:pt x="3196" y="12539"/>
                  <a:pt x="3212" y="12458"/>
                </a:cubicBezTo>
                <a:lnTo>
                  <a:pt x="3212" y="12337"/>
                </a:lnTo>
                <a:lnTo>
                  <a:pt x="3212" y="12215"/>
                </a:lnTo>
                <a:cubicBezTo>
                  <a:pt x="3220" y="12183"/>
                  <a:pt x="3228" y="12150"/>
                  <a:pt x="3236" y="12118"/>
                </a:cubicBezTo>
                <a:cubicBezTo>
                  <a:pt x="3228" y="12094"/>
                  <a:pt x="3220" y="12069"/>
                  <a:pt x="3212" y="12045"/>
                </a:cubicBezTo>
                <a:cubicBezTo>
                  <a:pt x="3204" y="12021"/>
                  <a:pt x="3196" y="11996"/>
                  <a:pt x="3188" y="11972"/>
                </a:cubicBez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cubicBezTo>
                  <a:pt x="1192" y="9627"/>
                  <a:pt x="1144" y="9498"/>
                  <a:pt x="1095" y="9368"/>
                </a:cubicBezTo>
                <a:cubicBezTo>
                  <a:pt x="1046" y="9238"/>
                  <a:pt x="998" y="9109"/>
                  <a:pt x="949" y="8979"/>
                </a:cubicBezTo>
                <a:cubicBezTo>
                  <a:pt x="909" y="8841"/>
                  <a:pt x="868" y="8703"/>
                  <a:pt x="828" y="8565"/>
                </a:cubicBezTo>
                <a:cubicBezTo>
                  <a:pt x="804" y="8419"/>
                  <a:pt x="779" y="8273"/>
                  <a:pt x="755" y="8127"/>
                </a:cubicBezTo>
                <a:cubicBezTo>
                  <a:pt x="731" y="7981"/>
                  <a:pt x="706" y="7835"/>
                  <a:pt x="682" y="7689"/>
                </a:cubicBezTo>
                <a:cubicBezTo>
                  <a:pt x="674" y="7543"/>
                  <a:pt x="665" y="7397"/>
                  <a:pt x="657" y="7251"/>
                </a:cubicBezTo>
                <a:lnTo>
                  <a:pt x="657" y="6837"/>
                </a:lnTo>
                <a:cubicBezTo>
                  <a:pt x="673" y="6691"/>
                  <a:pt x="690" y="6545"/>
                  <a:pt x="706" y="6399"/>
                </a:cubicBezTo>
                <a:cubicBezTo>
                  <a:pt x="738" y="6261"/>
                  <a:pt x="771" y="6124"/>
                  <a:pt x="803" y="5986"/>
                </a:cubicBezTo>
                <a:cubicBezTo>
                  <a:pt x="844" y="5840"/>
                  <a:pt x="884" y="5694"/>
                  <a:pt x="925" y="5548"/>
                </a:cubicBez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lnTo>
                  <a:pt x="91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cubicBezTo>
                  <a:pt x="1169" y="3910"/>
                  <a:pt x="1071" y="4096"/>
                  <a:pt x="974" y="4283"/>
                </a:cubicBezTo>
                <a:lnTo>
                  <a:pt x="682" y="4842"/>
                </a:lnTo>
                <a:cubicBezTo>
                  <a:pt x="601" y="5029"/>
                  <a:pt x="519" y="5215"/>
                  <a:pt x="438" y="5402"/>
                </a:cubicBezTo>
                <a:cubicBezTo>
                  <a:pt x="406" y="5483"/>
                  <a:pt x="373" y="5564"/>
                  <a:pt x="341" y="5645"/>
                </a:cubicBezTo>
                <a:cubicBezTo>
                  <a:pt x="317" y="5726"/>
                  <a:pt x="292" y="5808"/>
                  <a:pt x="268" y="5889"/>
                </a:cubicBezTo>
                <a:cubicBezTo>
                  <a:pt x="244" y="5970"/>
                  <a:pt x="219" y="6051"/>
                  <a:pt x="195" y="6132"/>
                </a:cubicBezTo>
                <a:cubicBezTo>
                  <a:pt x="179" y="6213"/>
                  <a:pt x="162" y="6294"/>
                  <a:pt x="146" y="6375"/>
                </a:cubicBezTo>
                <a:cubicBezTo>
                  <a:pt x="138" y="6545"/>
                  <a:pt x="130" y="6716"/>
                  <a:pt x="122" y="6886"/>
                </a:cubicBezTo>
                <a:lnTo>
                  <a:pt x="122" y="7397"/>
                </a:lnTo>
                <a:cubicBezTo>
                  <a:pt x="138" y="7567"/>
                  <a:pt x="155" y="7738"/>
                  <a:pt x="171" y="7908"/>
                </a:cubicBezTo>
                <a:cubicBezTo>
                  <a:pt x="203" y="8078"/>
                  <a:pt x="236" y="8249"/>
                  <a:pt x="268" y="8419"/>
                </a:cubicBezTo>
                <a:cubicBezTo>
                  <a:pt x="309" y="8581"/>
                  <a:pt x="349" y="8744"/>
                  <a:pt x="390" y="8906"/>
                </a:cubicBezTo>
                <a:cubicBezTo>
                  <a:pt x="439" y="9068"/>
                  <a:pt x="487" y="9230"/>
                  <a:pt x="536" y="9392"/>
                </a:cubicBezTo>
                <a:cubicBezTo>
                  <a:pt x="585" y="9538"/>
                  <a:pt x="633" y="9684"/>
                  <a:pt x="682" y="9830"/>
                </a:cubicBezTo>
                <a:cubicBezTo>
                  <a:pt x="747" y="9968"/>
                  <a:pt x="811" y="10106"/>
                  <a:pt x="876" y="10244"/>
                </a:cubicBezTo>
                <a:lnTo>
                  <a:pt x="1095" y="10658"/>
                </a:lnTo>
                <a:cubicBezTo>
                  <a:pt x="1176" y="10788"/>
                  <a:pt x="1258" y="10917"/>
                  <a:pt x="1339" y="11047"/>
                </a:cubicBez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cubicBezTo>
                  <a:pt x="2653" y="12523"/>
                  <a:pt x="2628" y="12588"/>
                  <a:pt x="2604" y="12653"/>
                </a:cubicBezTo>
                <a:cubicBezTo>
                  <a:pt x="2563" y="12718"/>
                  <a:pt x="2523" y="12783"/>
                  <a:pt x="2482" y="12848"/>
                </a:cubicBezTo>
                <a:cubicBezTo>
                  <a:pt x="2442" y="12913"/>
                  <a:pt x="2401" y="12977"/>
                  <a:pt x="2361" y="13042"/>
                </a:cubicBez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cubicBezTo>
                  <a:pt x="17" y="14826"/>
                  <a:pt x="8" y="14859"/>
                  <a:pt x="0" y="14891"/>
                </a:cubicBezTo>
                <a:cubicBezTo>
                  <a:pt x="8" y="14924"/>
                  <a:pt x="17" y="14956"/>
                  <a:pt x="25" y="14989"/>
                </a:cubicBezTo>
                <a:cubicBezTo>
                  <a:pt x="33" y="15021"/>
                  <a:pt x="41" y="15054"/>
                  <a:pt x="49" y="15086"/>
                </a:cubicBezTo>
                <a:lnTo>
                  <a:pt x="146" y="15159"/>
                </a:lnTo>
                <a:lnTo>
                  <a:pt x="1081" y="15208"/>
                </a:lnTo>
                <a:lnTo>
                  <a:pt x="365" y="15208"/>
                </a:lnTo>
                <a:cubicBezTo>
                  <a:pt x="381" y="15200"/>
                  <a:pt x="398" y="15191"/>
                  <a:pt x="414" y="15183"/>
                </a:cubicBezTo>
                <a:cubicBezTo>
                  <a:pt x="463" y="15207"/>
                  <a:pt x="511" y="15232"/>
                  <a:pt x="560" y="15256"/>
                </a:cubicBezTo>
                <a:cubicBezTo>
                  <a:pt x="601" y="15272"/>
                  <a:pt x="641" y="15289"/>
                  <a:pt x="682" y="15305"/>
                </a:cubicBez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cubicBezTo>
                  <a:pt x="5069" y="13999"/>
                  <a:pt x="5102" y="13959"/>
                  <a:pt x="5134" y="13918"/>
                </a:cubicBez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cubicBezTo>
                  <a:pt x="16198" y="9538"/>
                  <a:pt x="16262" y="9392"/>
                  <a:pt x="16327" y="9246"/>
                </a:cubicBezTo>
                <a:cubicBezTo>
                  <a:pt x="16376" y="9100"/>
                  <a:pt x="16424" y="8954"/>
                  <a:pt x="16473" y="8808"/>
                </a:cubicBezTo>
                <a:cubicBezTo>
                  <a:pt x="16514" y="8654"/>
                  <a:pt x="16554" y="8500"/>
                  <a:pt x="16595" y="8346"/>
                </a:cubicBezTo>
                <a:cubicBezTo>
                  <a:pt x="16619" y="8192"/>
                  <a:pt x="16644" y="8038"/>
                  <a:pt x="16668" y="7884"/>
                </a:cubicBezTo>
                <a:cubicBezTo>
                  <a:pt x="16684" y="7730"/>
                  <a:pt x="16701" y="7575"/>
                  <a:pt x="16717" y="7421"/>
                </a:cubicBezTo>
                <a:lnTo>
                  <a:pt x="16717" y="7178"/>
                </a:lnTo>
                <a:cubicBezTo>
                  <a:pt x="16709" y="7105"/>
                  <a:pt x="16700" y="7032"/>
                  <a:pt x="16692" y="6959"/>
                </a:cubicBezTo>
                <a:cubicBezTo>
                  <a:pt x="16660" y="6805"/>
                  <a:pt x="16627" y="6651"/>
                  <a:pt x="16595" y="6497"/>
                </a:cubicBezTo>
                <a:cubicBezTo>
                  <a:pt x="16554" y="6343"/>
                  <a:pt x="16514" y="6189"/>
                  <a:pt x="16473" y="6035"/>
                </a:cubicBezTo>
                <a:cubicBezTo>
                  <a:pt x="16433" y="5889"/>
                  <a:pt x="16392" y="5743"/>
                  <a:pt x="16352" y="5597"/>
                </a:cubicBezTo>
                <a:cubicBezTo>
                  <a:pt x="16303" y="5443"/>
                  <a:pt x="16255" y="5288"/>
                  <a:pt x="16206" y="5134"/>
                </a:cubicBezTo>
                <a:cubicBezTo>
                  <a:pt x="16165" y="4980"/>
                  <a:pt x="16125" y="4826"/>
                  <a:pt x="16084" y="4672"/>
                </a:cubicBezTo>
                <a:cubicBezTo>
                  <a:pt x="16043" y="4518"/>
                  <a:pt x="16003" y="4364"/>
                  <a:pt x="15962" y="4210"/>
                </a:cubicBezTo>
                <a:cubicBezTo>
                  <a:pt x="15905" y="4064"/>
                  <a:pt x="15849" y="3918"/>
                  <a:pt x="15792" y="3772"/>
                </a:cubicBez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lnTo>
                  <a:pt x="84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C91A021-2953-41FE-A81C-2C919C0D7F5F}"/>
              </a:ext>
            </a:extLst>
          </p:cNvPr>
          <p:cNvGrpSpPr/>
          <p:nvPr/>
        </p:nvGrpSpPr>
        <p:grpSpPr>
          <a:xfrm>
            <a:off x="2936427" y="3359530"/>
            <a:ext cx="781144" cy="785877"/>
            <a:chOff x="2990956" y="3284445"/>
            <a:chExt cx="713681" cy="718006"/>
          </a:xfrm>
        </p:grpSpPr>
        <p:sp>
          <p:nvSpPr>
            <p:cNvPr id="84" name="Google Shape;622;p48">
              <a:extLst>
                <a:ext uri="{FF2B5EF4-FFF2-40B4-BE49-F238E27FC236}">
                  <a16:creationId xmlns:a16="http://schemas.microsoft.com/office/drawing/2014/main" id="{652D275E-BA74-4C53-8D7C-5C17DB8A8D07}"/>
                </a:ext>
              </a:extLst>
            </p:cNvPr>
            <p:cNvSpPr/>
            <p:nvPr/>
          </p:nvSpPr>
          <p:spPr>
            <a:xfrm>
              <a:off x="2990956" y="3284445"/>
              <a:ext cx="713681" cy="718006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0EDC3E-B4E1-4125-9ED5-DCA78C4B6168}"/>
                </a:ext>
              </a:extLst>
            </p:cNvPr>
            <p:cNvSpPr/>
            <p:nvPr/>
          </p:nvSpPr>
          <p:spPr>
            <a:xfrm>
              <a:off x="3171825" y="3771900"/>
              <a:ext cx="357188" cy="9525"/>
            </a:xfrm>
            <a:custGeom>
              <a:avLst/>
              <a:gdLst>
                <a:gd name="connsiteX0" fmla="*/ 0 w 357188"/>
                <a:gd name="connsiteY0" fmla="*/ 9525 h 9525"/>
                <a:gd name="connsiteX1" fmla="*/ 133350 w 357188"/>
                <a:gd name="connsiteY1" fmla="*/ 4763 h 9525"/>
                <a:gd name="connsiteX2" fmla="*/ 161925 w 357188"/>
                <a:gd name="connsiteY2" fmla="*/ 0 h 9525"/>
                <a:gd name="connsiteX3" fmla="*/ 319088 w 357188"/>
                <a:gd name="connsiteY3" fmla="*/ 4763 h 9525"/>
                <a:gd name="connsiteX4" fmla="*/ 357188 w 357188"/>
                <a:gd name="connsiteY4" fmla="*/ 47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88" h="9525">
                  <a:moveTo>
                    <a:pt x="0" y="9525"/>
                  </a:moveTo>
                  <a:cubicBezTo>
                    <a:pt x="44450" y="7938"/>
                    <a:pt x="88948" y="7375"/>
                    <a:pt x="133350" y="4763"/>
                  </a:cubicBezTo>
                  <a:cubicBezTo>
                    <a:pt x="142990" y="4196"/>
                    <a:pt x="152269" y="0"/>
                    <a:pt x="161925" y="0"/>
                  </a:cubicBezTo>
                  <a:cubicBezTo>
                    <a:pt x="214337" y="0"/>
                    <a:pt x="266692" y="3485"/>
                    <a:pt x="319088" y="4763"/>
                  </a:cubicBezTo>
                  <a:cubicBezTo>
                    <a:pt x="331784" y="5073"/>
                    <a:pt x="344488" y="4763"/>
                    <a:pt x="357188" y="4763"/>
                  </a:cubicBezTo>
                </a:path>
              </a:pathLst>
            </a:custGeom>
            <a:solidFill>
              <a:srgbClr val="666666"/>
            </a:solidFill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D5BE2C0-ED9E-43B4-9457-CB6FB4425985}"/>
                </a:ext>
              </a:extLst>
            </p:cNvPr>
            <p:cNvSpPr/>
            <p:nvPr/>
          </p:nvSpPr>
          <p:spPr>
            <a:xfrm>
              <a:off x="3276600" y="3790950"/>
              <a:ext cx="0" cy="52388"/>
            </a:xfrm>
            <a:custGeom>
              <a:avLst/>
              <a:gdLst>
                <a:gd name="connsiteX0" fmla="*/ 0 w 0"/>
                <a:gd name="connsiteY0" fmla="*/ 0 h 52388"/>
                <a:gd name="connsiteX1" fmla="*/ 0 w 0"/>
                <a:gd name="connsiteY1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2388">
                  <a:moveTo>
                    <a:pt x="0" y="0"/>
                  </a:moveTo>
                  <a:lnTo>
                    <a:pt x="0" y="52388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42AA7F6-2B18-427D-BF2B-3B27BE33806B}"/>
                </a:ext>
              </a:extLst>
            </p:cNvPr>
            <p:cNvSpPr/>
            <p:nvPr/>
          </p:nvSpPr>
          <p:spPr>
            <a:xfrm>
              <a:off x="3352800" y="3781425"/>
              <a:ext cx="14687" cy="76200"/>
            </a:xfrm>
            <a:custGeom>
              <a:avLst/>
              <a:gdLst>
                <a:gd name="connsiteX0" fmla="*/ 0 w 14687"/>
                <a:gd name="connsiteY0" fmla="*/ 0 h 76200"/>
                <a:gd name="connsiteX1" fmla="*/ 9525 w 14687"/>
                <a:gd name="connsiteY1" fmla="*/ 42863 h 76200"/>
                <a:gd name="connsiteX2" fmla="*/ 14288 w 14687"/>
                <a:gd name="connsiteY2" fmla="*/ 57150 h 76200"/>
                <a:gd name="connsiteX3" fmla="*/ 14288 w 14687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7" h="76200">
                  <a:moveTo>
                    <a:pt x="0" y="0"/>
                  </a:moveTo>
                  <a:cubicBezTo>
                    <a:pt x="3271" y="16354"/>
                    <a:pt x="5044" y="27181"/>
                    <a:pt x="9525" y="42863"/>
                  </a:cubicBezTo>
                  <a:cubicBezTo>
                    <a:pt x="10904" y="47690"/>
                    <a:pt x="13578" y="52180"/>
                    <a:pt x="14288" y="57150"/>
                  </a:cubicBezTo>
                  <a:cubicBezTo>
                    <a:pt x="15186" y="63436"/>
                    <a:pt x="14288" y="69850"/>
                    <a:pt x="14288" y="76200"/>
                  </a:cubicBezTo>
                </a:path>
              </a:pathLst>
            </a:custGeom>
            <a:noFill/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1DB6D7-63B2-4F56-A261-9AB1BD899994}"/>
                </a:ext>
              </a:extLst>
            </p:cNvPr>
            <p:cNvSpPr/>
            <p:nvPr/>
          </p:nvSpPr>
          <p:spPr>
            <a:xfrm>
              <a:off x="3429000" y="3776663"/>
              <a:ext cx="29021" cy="52387"/>
            </a:xfrm>
            <a:custGeom>
              <a:avLst/>
              <a:gdLst>
                <a:gd name="connsiteX0" fmla="*/ 0 w 29021"/>
                <a:gd name="connsiteY0" fmla="*/ 0 h 52387"/>
                <a:gd name="connsiteX1" fmla="*/ 28575 w 29021"/>
                <a:gd name="connsiteY1" fmla="*/ 42862 h 52387"/>
                <a:gd name="connsiteX2" fmla="*/ 28575 w 29021"/>
                <a:gd name="connsiteY2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21" h="52387">
                  <a:moveTo>
                    <a:pt x="0" y="0"/>
                  </a:moveTo>
                  <a:cubicBezTo>
                    <a:pt x="11973" y="14966"/>
                    <a:pt x="22545" y="24771"/>
                    <a:pt x="28575" y="42862"/>
                  </a:cubicBezTo>
                  <a:cubicBezTo>
                    <a:pt x="29579" y="45874"/>
                    <a:pt x="28575" y="49212"/>
                    <a:pt x="28575" y="52387"/>
                  </a:cubicBezTo>
                </a:path>
              </a:pathLst>
            </a:custGeom>
            <a:noFill/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13582507-82D1-486C-AC79-3844D9A3F768}"/>
                </a:ext>
              </a:extLst>
            </p:cNvPr>
            <p:cNvSpPr/>
            <p:nvPr/>
          </p:nvSpPr>
          <p:spPr>
            <a:xfrm rot="2614796" flipH="1">
              <a:off x="3093978" y="3569671"/>
              <a:ext cx="242888" cy="242888"/>
            </a:xfrm>
            <a:prstGeom prst="arc">
              <a:avLst/>
            </a:prstGeom>
            <a:ln w="1905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7D6E009-CE9A-411B-A276-E16F4E2E8C8D}"/>
                </a:ext>
              </a:extLst>
            </p:cNvPr>
            <p:cNvSpPr/>
            <p:nvPr/>
          </p:nvSpPr>
          <p:spPr>
            <a:xfrm>
              <a:off x="3431461" y="3582729"/>
              <a:ext cx="141546" cy="14154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0795BDB-D5D2-4C57-87A9-764F67DAB159}"/>
                </a:ext>
              </a:extLst>
            </p:cNvPr>
            <p:cNvSpPr/>
            <p:nvPr/>
          </p:nvSpPr>
          <p:spPr>
            <a:xfrm>
              <a:off x="3131721" y="3578843"/>
              <a:ext cx="141546" cy="14154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596F13B2-84FD-4606-A930-6826FED5CCF0}"/>
                </a:ext>
              </a:extLst>
            </p:cNvPr>
            <p:cNvSpPr/>
            <p:nvPr/>
          </p:nvSpPr>
          <p:spPr>
            <a:xfrm rot="2614796" flipH="1">
              <a:off x="3359913" y="3564487"/>
              <a:ext cx="242888" cy="242888"/>
            </a:xfrm>
            <a:prstGeom prst="arc">
              <a:avLst/>
            </a:prstGeom>
            <a:ln w="1905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02A94E1-1B25-48E1-934E-37BA36D9230E}"/>
              </a:ext>
            </a:extLst>
          </p:cNvPr>
          <p:cNvGrpSpPr/>
          <p:nvPr/>
        </p:nvGrpSpPr>
        <p:grpSpPr>
          <a:xfrm>
            <a:off x="4220601" y="3258190"/>
            <a:ext cx="968513" cy="847445"/>
            <a:chOff x="4910481" y="2891009"/>
            <a:chExt cx="968513" cy="847445"/>
          </a:xfrm>
        </p:grpSpPr>
        <p:sp>
          <p:nvSpPr>
            <p:cNvPr id="85" name="Google Shape;656;p48">
              <a:extLst>
                <a:ext uri="{FF2B5EF4-FFF2-40B4-BE49-F238E27FC236}">
                  <a16:creationId xmlns:a16="http://schemas.microsoft.com/office/drawing/2014/main" id="{BA031C44-5D12-4D95-A889-8F494184854A}"/>
                </a:ext>
              </a:extLst>
            </p:cNvPr>
            <p:cNvSpPr/>
            <p:nvPr/>
          </p:nvSpPr>
          <p:spPr>
            <a:xfrm>
              <a:off x="5009004" y="2929381"/>
              <a:ext cx="781143" cy="782270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45AE52D-F41E-4D36-B306-661009557D9F}"/>
                </a:ext>
              </a:extLst>
            </p:cNvPr>
            <p:cNvSpPr/>
            <p:nvPr/>
          </p:nvSpPr>
          <p:spPr>
            <a:xfrm>
              <a:off x="5043443" y="2998520"/>
              <a:ext cx="627112" cy="6271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A0B47B5-8410-4114-A715-7C681B65D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85" t="8387" r="15076" b="31252"/>
            <a:stretch/>
          </p:blipFill>
          <p:spPr>
            <a:xfrm>
              <a:off x="4910481" y="2891009"/>
              <a:ext cx="746390" cy="643991"/>
            </a:xfrm>
            <a:prstGeom prst="triangle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304F1419-0426-4A0B-AA52-8B6A98652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85" t="8387" r="15076" b="31252"/>
            <a:stretch/>
          </p:blipFill>
          <p:spPr>
            <a:xfrm flipV="1">
              <a:off x="5132604" y="3094463"/>
              <a:ext cx="746390" cy="643991"/>
            </a:xfrm>
            <a:prstGeom prst="triangl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84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5D8AD41F-2507-40F1-92F0-2674F935C285}"/>
              </a:ext>
            </a:extLst>
          </p:cNvPr>
          <p:cNvSpPr txBox="1">
            <a:spLocks/>
          </p:cNvSpPr>
          <p:nvPr/>
        </p:nvSpPr>
        <p:spPr>
          <a:xfrm>
            <a:off x="1420439" y="471496"/>
            <a:ext cx="6968818" cy="4348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buSzPts val="22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MEANINGFUL GOALS GET RESULTS</a:t>
            </a:r>
          </a:p>
          <a:p>
            <a:pPr marL="88900">
              <a:spcBef>
                <a:spcPts val="400"/>
              </a:spcBef>
              <a:buSzPts val="2200"/>
            </a:pPr>
            <a:endParaRPr lang="en-CA" sz="2000" b="1" dirty="0">
              <a:solidFill>
                <a:schemeClr val="dk1"/>
              </a:solidFill>
              <a:latin typeface="+mj-lt"/>
              <a:sym typeface="Montserrat Light"/>
            </a:endParaRPr>
          </a:p>
          <a:p>
            <a:pPr>
              <a:lnSpc>
                <a:spcPct val="115000"/>
              </a:lnSpc>
              <a:buClr>
                <a:schemeClr val="dk2"/>
              </a:buClr>
              <a:buSzPts val="2200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Goals helps us create positive change and healthier habits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Provide us a sense of control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Help us gain clarity in our vision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Offer a source of accountability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Increase motivation </a:t>
            </a:r>
          </a:p>
          <a:p>
            <a:pPr marL="342900" indent="-342900">
              <a:lnSpc>
                <a:spcPct val="115000"/>
              </a:lnSpc>
              <a:buClr>
                <a:schemeClr val="dk2"/>
              </a:buClr>
              <a:buSzPts val="2200"/>
              <a:buFont typeface="Montserrat Light"/>
              <a:buChar char="◦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Let us feel pride and accomplishment </a:t>
            </a:r>
          </a:p>
          <a:p>
            <a:pPr marL="361950">
              <a:lnSpc>
                <a:spcPct val="115000"/>
              </a:lnSpc>
              <a:buClr>
                <a:schemeClr val="dk2"/>
              </a:buClr>
              <a:buSzPts val="2200"/>
              <a:tabLst>
                <a:tab pos="361950" algn="l"/>
              </a:tabLst>
            </a:pPr>
            <a:endParaRPr lang="en-CA" sz="2000" dirty="0">
              <a:solidFill>
                <a:schemeClr val="dk1"/>
              </a:solidFill>
              <a:latin typeface="+mj-lt"/>
              <a:sym typeface="Montserrat Light"/>
            </a:endParaRPr>
          </a:p>
        </p:txBody>
      </p:sp>
      <p:sp>
        <p:nvSpPr>
          <p:cNvPr id="3" name="Google Shape;619;p48">
            <a:extLst>
              <a:ext uri="{FF2B5EF4-FFF2-40B4-BE49-F238E27FC236}">
                <a16:creationId xmlns:a16="http://schemas.microsoft.com/office/drawing/2014/main" id="{CB256825-3365-46C2-A178-EF4B636E5BDF}"/>
              </a:ext>
            </a:extLst>
          </p:cNvPr>
          <p:cNvSpPr/>
          <p:nvPr/>
        </p:nvSpPr>
        <p:spPr>
          <a:xfrm>
            <a:off x="6419850" y="2645572"/>
            <a:ext cx="2325427" cy="2417970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0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7CAA97-6EA7-49C5-AED1-E088E300984E}"/>
              </a:ext>
            </a:extLst>
          </p:cNvPr>
          <p:cNvSpPr/>
          <p:nvPr/>
        </p:nvSpPr>
        <p:spPr>
          <a:xfrm>
            <a:off x="4193700" y="0"/>
            <a:ext cx="50519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99000" y="300298"/>
            <a:ext cx="4040544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>
                <a:latin typeface="+mj-lt"/>
              </a:rPr>
              <a:t>WHY SET VALUE-BASED GOALS?</a:t>
            </a:r>
            <a:endParaRPr sz="2000" b="1" dirty="0">
              <a:latin typeface="+mj-lt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699000" y="1280372"/>
            <a:ext cx="3757724" cy="32725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G</a:t>
            </a:r>
            <a:r>
              <a:rPr lang="en" sz="2000" dirty="0">
                <a:latin typeface="+mj-lt"/>
              </a:rPr>
              <a:t>oals may change, but values are consistent </a:t>
            </a:r>
          </a:p>
          <a:p>
            <a:pPr marL="0" indent="0">
              <a:spcBef>
                <a:spcPts val="0"/>
              </a:spcBef>
              <a:buNone/>
            </a:pPr>
            <a:endParaRPr lang="en" sz="500" dirty="0">
              <a:latin typeface="+mj-lt"/>
            </a:endParaRPr>
          </a:p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V</a:t>
            </a:r>
            <a:r>
              <a:rPr lang="en" sz="2000" dirty="0">
                <a:latin typeface="+mj-lt"/>
              </a:rPr>
              <a:t>alues help indentify what’s </a:t>
            </a:r>
            <a:r>
              <a:rPr lang="en" sz="2000" i="1" dirty="0">
                <a:latin typeface="+mj-lt"/>
              </a:rPr>
              <a:t>important </a:t>
            </a:r>
            <a:r>
              <a:rPr lang="en" sz="2000" dirty="0">
                <a:latin typeface="+mj-lt"/>
              </a:rPr>
              <a:t>to you</a:t>
            </a:r>
          </a:p>
          <a:p>
            <a:pPr marL="342900" indent="-342900">
              <a:spcBef>
                <a:spcPts val="0"/>
              </a:spcBef>
            </a:pPr>
            <a:endParaRPr lang="en-CA" sz="500" dirty="0">
              <a:latin typeface="+mj-lt"/>
            </a:endParaRPr>
          </a:p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V</a:t>
            </a:r>
            <a:r>
              <a:rPr lang="en" sz="2000" dirty="0">
                <a:latin typeface="+mj-lt"/>
              </a:rPr>
              <a:t>alues drive and motivate us in a positive direction </a:t>
            </a:r>
          </a:p>
          <a:p>
            <a:pPr marL="342900" indent="-342900">
              <a:spcBef>
                <a:spcPts val="0"/>
              </a:spcBef>
            </a:pPr>
            <a:endParaRPr lang="en-CA" sz="500" dirty="0">
              <a:latin typeface="+mj-lt"/>
            </a:endParaRPr>
          </a:p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T</a:t>
            </a:r>
            <a:r>
              <a:rPr lang="en" sz="2000" dirty="0">
                <a:latin typeface="+mj-lt"/>
              </a:rPr>
              <a:t>hey provide a reference point for what you want from life</a:t>
            </a:r>
          </a:p>
          <a:p>
            <a:pPr marL="0" indent="0">
              <a:spcBef>
                <a:spcPts val="0"/>
              </a:spcBef>
              <a:buNone/>
            </a:pPr>
            <a:endParaRPr lang="en" sz="200" dirty="0">
              <a:latin typeface="+mj-lt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/>
          <a:srcRect l="13079" r="13079"/>
          <a:stretch/>
        </p:blipFill>
        <p:spPr>
          <a:xfrm>
            <a:off x="4572000" y="721901"/>
            <a:ext cx="4449376" cy="4027950"/>
          </a:xfrm>
          <a:custGeom>
            <a:avLst/>
            <a:gdLst/>
            <a:ahLst/>
            <a:cxnLst/>
            <a:rect l="l" t="t" r="r" b="b"/>
            <a:pathLst>
              <a:path w="21594" h="21530" extrusionOk="0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604" y="1080250"/>
            <a:ext cx="3259360" cy="326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69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7CAA97-6EA7-49C5-AED1-E088E300984E}"/>
              </a:ext>
            </a:extLst>
          </p:cNvPr>
          <p:cNvSpPr/>
          <p:nvPr/>
        </p:nvSpPr>
        <p:spPr>
          <a:xfrm>
            <a:off x="4193700" y="0"/>
            <a:ext cx="50519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99000" y="300298"/>
            <a:ext cx="4040544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>
                <a:latin typeface="+mj-lt"/>
              </a:rPr>
              <a:t>SUPPORT GOAL-SETTING WITH VISUALIZATION</a:t>
            </a:r>
            <a:endParaRPr sz="2000" b="1" dirty="0">
              <a:latin typeface="+mj-lt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699000" y="1280372"/>
            <a:ext cx="3757724" cy="32725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Create strong mental images of what you want to achieve</a:t>
            </a:r>
            <a:endParaRPr lang="en" sz="2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" sz="500" dirty="0">
              <a:latin typeface="+mj-lt"/>
            </a:endParaRPr>
          </a:p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“Seeing” your future success builds confidence</a:t>
            </a:r>
            <a:endParaRPr lang="en" sz="2000" dirty="0">
              <a:latin typeface="+mj-lt"/>
            </a:endParaRPr>
          </a:p>
          <a:p>
            <a:pPr marL="342900" indent="-342900">
              <a:spcBef>
                <a:spcPts val="0"/>
              </a:spcBef>
            </a:pPr>
            <a:endParaRPr lang="en-CA" sz="500" dirty="0">
              <a:latin typeface="+mj-lt"/>
            </a:endParaRPr>
          </a:p>
          <a:p>
            <a:pPr marL="342900" indent="-342900">
              <a:spcBef>
                <a:spcPts val="0"/>
              </a:spcBef>
            </a:pPr>
            <a:r>
              <a:rPr lang="en-CA" sz="2000" dirty="0">
                <a:latin typeface="+mj-lt"/>
              </a:rPr>
              <a:t>Create a vision board to see what you want to achieve </a:t>
            </a:r>
            <a:endParaRPr lang="en" sz="20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" sz="200" dirty="0">
              <a:latin typeface="+mj-lt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/>
          <a:srcRect l="13395" r="13395"/>
          <a:stretch/>
        </p:blipFill>
        <p:spPr>
          <a:xfrm>
            <a:off x="4572000" y="721901"/>
            <a:ext cx="4449376" cy="4027950"/>
          </a:xfrm>
          <a:custGeom>
            <a:avLst/>
            <a:gdLst/>
            <a:ahLst/>
            <a:cxnLst/>
            <a:rect l="l" t="t" r="r" b="b"/>
            <a:pathLst>
              <a:path w="21594" h="21530" extrusionOk="0">
                <a:moveTo>
                  <a:pt x="17370" y="1"/>
                </a:moveTo>
                <a:cubicBezTo>
                  <a:pt x="16884" y="-13"/>
                  <a:pt x="16382" y="125"/>
                  <a:pt x="15903" y="161"/>
                </a:cubicBezTo>
                <a:cubicBezTo>
                  <a:pt x="14936" y="375"/>
                  <a:pt x="13965" y="551"/>
                  <a:pt x="13012" y="830"/>
                </a:cubicBezTo>
                <a:cubicBezTo>
                  <a:pt x="11214" y="1421"/>
                  <a:pt x="9372" y="1812"/>
                  <a:pt x="7583" y="2438"/>
                </a:cubicBezTo>
                <a:cubicBezTo>
                  <a:pt x="5948" y="2899"/>
                  <a:pt x="4430" y="3724"/>
                  <a:pt x="2932" y="4558"/>
                </a:cubicBezTo>
                <a:cubicBezTo>
                  <a:pt x="2631" y="4758"/>
                  <a:pt x="2343" y="4977"/>
                  <a:pt x="2045" y="5184"/>
                </a:cubicBezTo>
                <a:cubicBezTo>
                  <a:pt x="1874" y="5342"/>
                  <a:pt x="1559" y="5383"/>
                  <a:pt x="1513" y="5659"/>
                </a:cubicBezTo>
                <a:cubicBezTo>
                  <a:pt x="1373" y="6413"/>
                  <a:pt x="1656" y="7167"/>
                  <a:pt x="1880" y="7873"/>
                </a:cubicBezTo>
                <a:lnTo>
                  <a:pt x="1835" y="7915"/>
                </a:lnTo>
                <a:cubicBezTo>
                  <a:pt x="2115" y="8179"/>
                  <a:pt x="1880" y="8413"/>
                  <a:pt x="2142" y="8463"/>
                </a:cubicBezTo>
                <a:cubicBezTo>
                  <a:pt x="1887" y="8918"/>
                  <a:pt x="133" y="9281"/>
                  <a:pt x="281" y="9836"/>
                </a:cubicBezTo>
                <a:lnTo>
                  <a:pt x="188" y="9902"/>
                </a:lnTo>
                <a:cubicBezTo>
                  <a:pt x="209" y="10068"/>
                  <a:pt x="184" y="10237"/>
                  <a:pt x="113" y="10385"/>
                </a:cubicBezTo>
                <a:lnTo>
                  <a:pt x="176" y="10546"/>
                </a:lnTo>
                <a:cubicBezTo>
                  <a:pt x="117" y="10641"/>
                  <a:pt x="-4" y="10690"/>
                  <a:pt x="0" y="10822"/>
                </a:cubicBezTo>
                <a:cubicBezTo>
                  <a:pt x="33" y="11023"/>
                  <a:pt x="-6" y="11339"/>
                  <a:pt x="225" y="11399"/>
                </a:cubicBezTo>
                <a:cubicBezTo>
                  <a:pt x="214" y="11650"/>
                  <a:pt x="482" y="11777"/>
                  <a:pt x="360" y="12034"/>
                </a:cubicBezTo>
                <a:lnTo>
                  <a:pt x="495" y="12051"/>
                </a:lnTo>
                <a:cubicBezTo>
                  <a:pt x="608" y="12182"/>
                  <a:pt x="693" y="12344"/>
                  <a:pt x="742" y="12517"/>
                </a:cubicBezTo>
                <a:lnTo>
                  <a:pt x="858" y="12542"/>
                </a:lnTo>
                <a:lnTo>
                  <a:pt x="1053" y="13131"/>
                </a:lnTo>
                <a:lnTo>
                  <a:pt x="1165" y="13185"/>
                </a:lnTo>
                <a:cubicBezTo>
                  <a:pt x="1142" y="13308"/>
                  <a:pt x="1067" y="13365"/>
                  <a:pt x="1150" y="13503"/>
                </a:cubicBezTo>
                <a:cubicBezTo>
                  <a:pt x="1204" y="13609"/>
                  <a:pt x="1187" y="13762"/>
                  <a:pt x="1195" y="13894"/>
                </a:cubicBezTo>
                <a:cubicBezTo>
                  <a:pt x="1166" y="14250"/>
                  <a:pt x="1218" y="14605"/>
                  <a:pt x="1468" y="14855"/>
                </a:cubicBezTo>
                <a:cubicBezTo>
                  <a:pt x="1639" y="14850"/>
                  <a:pt x="1798" y="14844"/>
                  <a:pt x="1977" y="14929"/>
                </a:cubicBezTo>
                <a:lnTo>
                  <a:pt x="1974" y="14938"/>
                </a:lnTo>
                <a:cubicBezTo>
                  <a:pt x="2150" y="15034"/>
                  <a:pt x="2358" y="15116"/>
                  <a:pt x="2307" y="15379"/>
                </a:cubicBezTo>
                <a:cubicBezTo>
                  <a:pt x="2468" y="15614"/>
                  <a:pt x="2524" y="15956"/>
                  <a:pt x="2756" y="16097"/>
                </a:cubicBezTo>
                <a:cubicBezTo>
                  <a:pt x="2812" y="16263"/>
                  <a:pt x="3073" y="16868"/>
                  <a:pt x="2704" y="16608"/>
                </a:cubicBezTo>
                <a:lnTo>
                  <a:pt x="2558" y="16653"/>
                </a:lnTo>
                <a:lnTo>
                  <a:pt x="2651" y="16810"/>
                </a:lnTo>
                <a:cubicBezTo>
                  <a:pt x="2577" y="16895"/>
                  <a:pt x="2521" y="16850"/>
                  <a:pt x="2464" y="16793"/>
                </a:cubicBezTo>
                <a:lnTo>
                  <a:pt x="2386" y="16934"/>
                </a:lnTo>
                <a:cubicBezTo>
                  <a:pt x="2165" y="16903"/>
                  <a:pt x="2216" y="17199"/>
                  <a:pt x="1925" y="17214"/>
                </a:cubicBezTo>
                <a:lnTo>
                  <a:pt x="1985" y="17383"/>
                </a:lnTo>
                <a:cubicBezTo>
                  <a:pt x="1925" y="17484"/>
                  <a:pt x="1849" y="17431"/>
                  <a:pt x="1779" y="17424"/>
                </a:cubicBezTo>
                <a:lnTo>
                  <a:pt x="1689" y="17495"/>
                </a:lnTo>
                <a:cubicBezTo>
                  <a:pt x="1571" y="17444"/>
                  <a:pt x="1532" y="17331"/>
                  <a:pt x="1491" y="17218"/>
                </a:cubicBezTo>
                <a:lnTo>
                  <a:pt x="1401" y="17218"/>
                </a:lnTo>
                <a:lnTo>
                  <a:pt x="1382" y="17284"/>
                </a:lnTo>
                <a:cubicBezTo>
                  <a:pt x="1318" y="17309"/>
                  <a:pt x="1242" y="17292"/>
                  <a:pt x="1191" y="17363"/>
                </a:cubicBezTo>
                <a:cubicBezTo>
                  <a:pt x="1100" y="17484"/>
                  <a:pt x="946" y="17434"/>
                  <a:pt x="828" y="17499"/>
                </a:cubicBezTo>
                <a:cubicBezTo>
                  <a:pt x="654" y="17586"/>
                  <a:pt x="520" y="17454"/>
                  <a:pt x="401" y="17717"/>
                </a:cubicBezTo>
                <a:lnTo>
                  <a:pt x="319" y="17697"/>
                </a:lnTo>
                <a:lnTo>
                  <a:pt x="184" y="17829"/>
                </a:lnTo>
                <a:cubicBezTo>
                  <a:pt x="202" y="17908"/>
                  <a:pt x="215" y="17990"/>
                  <a:pt x="225" y="18072"/>
                </a:cubicBezTo>
                <a:lnTo>
                  <a:pt x="341" y="18072"/>
                </a:lnTo>
                <a:lnTo>
                  <a:pt x="259" y="18138"/>
                </a:lnTo>
                <a:lnTo>
                  <a:pt x="251" y="18328"/>
                </a:lnTo>
                <a:lnTo>
                  <a:pt x="158" y="18422"/>
                </a:lnTo>
                <a:cubicBezTo>
                  <a:pt x="269" y="18526"/>
                  <a:pt x="451" y="18375"/>
                  <a:pt x="390" y="18645"/>
                </a:cubicBezTo>
                <a:cubicBezTo>
                  <a:pt x="389" y="18803"/>
                  <a:pt x="416" y="18924"/>
                  <a:pt x="259" y="18987"/>
                </a:cubicBezTo>
                <a:cubicBezTo>
                  <a:pt x="181" y="19205"/>
                  <a:pt x="505" y="19177"/>
                  <a:pt x="416" y="19590"/>
                </a:cubicBezTo>
                <a:cubicBezTo>
                  <a:pt x="439" y="19631"/>
                  <a:pt x="457" y="19714"/>
                  <a:pt x="543" y="19668"/>
                </a:cubicBezTo>
                <a:lnTo>
                  <a:pt x="716" y="20014"/>
                </a:lnTo>
                <a:lnTo>
                  <a:pt x="697" y="20039"/>
                </a:lnTo>
                <a:lnTo>
                  <a:pt x="914" y="20126"/>
                </a:lnTo>
                <a:lnTo>
                  <a:pt x="981" y="20352"/>
                </a:lnTo>
                <a:lnTo>
                  <a:pt x="719" y="20629"/>
                </a:lnTo>
                <a:cubicBezTo>
                  <a:pt x="855" y="20707"/>
                  <a:pt x="968" y="20650"/>
                  <a:pt x="1094" y="20621"/>
                </a:cubicBezTo>
                <a:lnTo>
                  <a:pt x="1273" y="21025"/>
                </a:lnTo>
                <a:lnTo>
                  <a:pt x="1112" y="21371"/>
                </a:lnTo>
                <a:cubicBezTo>
                  <a:pt x="1000" y="21343"/>
                  <a:pt x="880" y="21385"/>
                  <a:pt x="805" y="21482"/>
                </a:cubicBezTo>
                <a:cubicBezTo>
                  <a:pt x="943" y="21587"/>
                  <a:pt x="1097" y="21487"/>
                  <a:pt x="1251" y="21487"/>
                </a:cubicBezTo>
                <a:cubicBezTo>
                  <a:pt x="1507" y="21467"/>
                  <a:pt x="1774" y="21558"/>
                  <a:pt x="2015" y="21412"/>
                </a:cubicBezTo>
                <a:lnTo>
                  <a:pt x="2153" y="21190"/>
                </a:lnTo>
                <a:lnTo>
                  <a:pt x="2191" y="21313"/>
                </a:lnTo>
                <a:lnTo>
                  <a:pt x="2801" y="21218"/>
                </a:lnTo>
                <a:lnTo>
                  <a:pt x="2857" y="21120"/>
                </a:lnTo>
                <a:cubicBezTo>
                  <a:pt x="2993" y="21107"/>
                  <a:pt x="3118" y="21187"/>
                  <a:pt x="3250" y="21120"/>
                </a:cubicBezTo>
                <a:cubicBezTo>
                  <a:pt x="3434" y="21072"/>
                  <a:pt x="3626" y="21119"/>
                  <a:pt x="3722" y="20893"/>
                </a:cubicBezTo>
                <a:cubicBezTo>
                  <a:pt x="3894" y="21132"/>
                  <a:pt x="4263" y="20685"/>
                  <a:pt x="4539" y="20765"/>
                </a:cubicBezTo>
                <a:lnTo>
                  <a:pt x="4681" y="20596"/>
                </a:lnTo>
                <a:lnTo>
                  <a:pt x="4808" y="20666"/>
                </a:lnTo>
                <a:lnTo>
                  <a:pt x="4973" y="20559"/>
                </a:lnTo>
                <a:cubicBezTo>
                  <a:pt x="5158" y="20589"/>
                  <a:pt x="5320" y="20477"/>
                  <a:pt x="5493" y="20418"/>
                </a:cubicBezTo>
                <a:cubicBezTo>
                  <a:pt x="5666" y="20360"/>
                  <a:pt x="5862" y="20363"/>
                  <a:pt x="5980" y="20241"/>
                </a:cubicBezTo>
                <a:cubicBezTo>
                  <a:pt x="6276" y="20129"/>
                  <a:pt x="6546" y="20175"/>
                  <a:pt x="6811" y="20031"/>
                </a:cubicBezTo>
                <a:cubicBezTo>
                  <a:pt x="6883" y="19970"/>
                  <a:pt x="6972" y="19936"/>
                  <a:pt x="7062" y="19936"/>
                </a:cubicBezTo>
                <a:cubicBezTo>
                  <a:pt x="7253" y="19940"/>
                  <a:pt x="7436" y="19858"/>
                  <a:pt x="7571" y="19709"/>
                </a:cubicBezTo>
                <a:cubicBezTo>
                  <a:pt x="7822" y="19730"/>
                  <a:pt x="7976" y="19694"/>
                  <a:pt x="8156" y="19519"/>
                </a:cubicBezTo>
                <a:lnTo>
                  <a:pt x="8294" y="19573"/>
                </a:lnTo>
                <a:cubicBezTo>
                  <a:pt x="8982" y="19370"/>
                  <a:pt x="9709" y="19307"/>
                  <a:pt x="10376" y="19016"/>
                </a:cubicBezTo>
                <a:cubicBezTo>
                  <a:pt x="11004" y="18667"/>
                  <a:pt x="11627" y="18292"/>
                  <a:pt x="12282" y="18002"/>
                </a:cubicBezTo>
                <a:cubicBezTo>
                  <a:pt x="12903" y="17677"/>
                  <a:pt x="13589" y="17568"/>
                  <a:pt x="14240" y="17342"/>
                </a:cubicBezTo>
                <a:cubicBezTo>
                  <a:pt x="15203" y="16923"/>
                  <a:pt x="16166" y="16527"/>
                  <a:pt x="17153" y="16167"/>
                </a:cubicBezTo>
                <a:cubicBezTo>
                  <a:pt x="17149" y="16125"/>
                  <a:pt x="17147" y="16086"/>
                  <a:pt x="17142" y="16039"/>
                </a:cubicBezTo>
                <a:lnTo>
                  <a:pt x="17501" y="15911"/>
                </a:lnTo>
                <a:lnTo>
                  <a:pt x="17423" y="15804"/>
                </a:lnTo>
                <a:cubicBezTo>
                  <a:pt x="17091" y="15877"/>
                  <a:pt x="16801" y="16059"/>
                  <a:pt x="16464" y="16084"/>
                </a:cubicBezTo>
                <a:lnTo>
                  <a:pt x="16457" y="16064"/>
                </a:lnTo>
                <a:lnTo>
                  <a:pt x="16704" y="15952"/>
                </a:lnTo>
                <a:lnTo>
                  <a:pt x="16584" y="15866"/>
                </a:lnTo>
                <a:cubicBezTo>
                  <a:pt x="17573" y="15348"/>
                  <a:pt x="18615" y="14965"/>
                  <a:pt x="19688" y="14727"/>
                </a:cubicBezTo>
                <a:lnTo>
                  <a:pt x="19714" y="14793"/>
                </a:lnTo>
                <a:cubicBezTo>
                  <a:pt x="19909" y="14769"/>
                  <a:pt x="20086" y="14662"/>
                  <a:pt x="20212" y="14496"/>
                </a:cubicBezTo>
                <a:cubicBezTo>
                  <a:pt x="20334" y="14510"/>
                  <a:pt x="20451" y="14548"/>
                  <a:pt x="20561" y="14480"/>
                </a:cubicBezTo>
                <a:lnTo>
                  <a:pt x="20343" y="14480"/>
                </a:lnTo>
                <a:lnTo>
                  <a:pt x="20448" y="14356"/>
                </a:lnTo>
                <a:lnTo>
                  <a:pt x="20538" y="14356"/>
                </a:lnTo>
                <a:cubicBezTo>
                  <a:pt x="20253" y="14229"/>
                  <a:pt x="20197" y="13893"/>
                  <a:pt x="20051" y="13622"/>
                </a:cubicBezTo>
                <a:cubicBezTo>
                  <a:pt x="19967" y="13570"/>
                  <a:pt x="19894" y="13718"/>
                  <a:pt x="19767" y="13647"/>
                </a:cubicBezTo>
                <a:lnTo>
                  <a:pt x="20040" y="13531"/>
                </a:lnTo>
                <a:cubicBezTo>
                  <a:pt x="19878" y="13069"/>
                  <a:pt x="20245" y="13217"/>
                  <a:pt x="20467" y="12962"/>
                </a:cubicBezTo>
                <a:lnTo>
                  <a:pt x="20415" y="12892"/>
                </a:lnTo>
                <a:lnTo>
                  <a:pt x="19909" y="13111"/>
                </a:lnTo>
                <a:lnTo>
                  <a:pt x="19857" y="12966"/>
                </a:lnTo>
                <a:cubicBezTo>
                  <a:pt x="20093" y="12672"/>
                  <a:pt x="20491" y="12650"/>
                  <a:pt x="20737" y="12377"/>
                </a:cubicBezTo>
                <a:lnTo>
                  <a:pt x="20684" y="12319"/>
                </a:lnTo>
                <a:lnTo>
                  <a:pt x="20576" y="12426"/>
                </a:lnTo>
                <a:lnTo>
                  <a:pt x="20418" y="12426"/>
                </a:lnTo>
                <a:lnTo>
                  <a:pt x="20317" y="12500"/>
                </a:lnTo>
                <a:cubicBezTo>
                  <a:pt x="20251" y="12283"/>
                  <a:pt x="20724" y="12293"/>
                  <a:pt x="20680" y="12047"/>
                </a:cubicBezTo>
                <a:cubicBezTo>
                  <a:pt x="20989" y="11848"/>
                  <a:pt x="21286" y="11688"/>
                  <a:pt x="21594" y="11519"/>
                </a:cubicBezTo>
                <a:lnTo>
                  <a:pt x="21594" y="9115"/>
                </a:lnTo>
                <a:lnTo>
                  <a:pt x="21463" y="9094"/>
                </a:lnTo>
                <a:cubicBezTo>
                  <a:pt x="21502" y="8998"/>
                  <a:pt x="21515" y="8912"/>
                  <a:pt x="21594" y="8871"/>
                </a:cubicBezTo>
                <a:lnTo>
                  <a:pt x="21594" y="8801"/>
                </a:lnTo>
                <a:cubicBezTo>
                  <a:pt x="21461" y="8725"/>
                  <a:pt x="21313" y="8671"/>
                  <a:pt x="21235" y="8513"/>
                </a:cubicBezTo>
                <a:cubicBezTo>
                  <a:pt x="21261" y="8386"/>
                  <a:pt x="21308" y="8261"/>
                  <a:pt x="21279" y="8129"/>
                </a:cubicBezTo>
                <a:cubicBezTo>
                  <a:pt x="21068" y="8070"/>
                  <a:pt x="20918" y="7953"/>
                  <a:pt x="20879" y="7688"/>
                </a:cubicBezTo>
                <a:cubicBezTo>
                  <a:pt x="20538" y="7714"/>
                  <a:pt x="20190" y="7654"/>
                  <a:pt x="19823" y="7717"/>
                </a:cubicBezTo>
                <a:cubicBezTo>
                  <a:pt x="19632" y="7551"/>
                  <a:pt x="19445" y="7721"/>
                  <a:pt x="19261" y="7758"/>
                </a:cubicBezTo>
                <a:cubicBezTo>
                  <a:pt x="19199" y="7853"/>
                  <a:pt x="19235" y="8016"/>
                  <a:pt x="19078" y="7993"/>
                </a:cubicBezTo>
                <a:lnTo>
                  <a:pt x="19003" y="7816"/>
                </a:lnTo>
                <a:lnTo>
                  <a:pt x="18793" y="7902"/>
                </a:lnTo>
                <a:cubicBezTo>
                  <a:pt x="18724" y="7878"/>
                  <a:pt x="18676" y="7765"/>
                  <a:pt x="18587" y="7869"/>
                </a:cubicBezTo>
                <a:cubicBezTo>
                  <a:pt x="18583" y="7908"/>
                  <a:pt x="18580" y="7959"/>
                  <a:pt x="18572" y="8026"/>
                </a:cubicBezTo>
                <a:lnTo>
                  <a:pt x="18445" y="8080"/>
                </a:lnTo>
                <a:lnTo>
                  <a:pt x="18303" y="7873"/>
                </a:lnTo>
                <a:cubicBezTo>
                  <a:pt x="18210" y="7831"/>
                  <a:pt x="18174" y="7910"/>
                  <a:pt x="18119" y="7939"/>
                </a:cubicBezTo>
                <a:cubicBezTo>
                  <a:pt x="17974" y="7983"/>
                  <a:pt x="17828" y="8018"/>
                  <a:pt x="17685" y="8071"/>
                </a:cubicBezTo>
                <a:cubicBezTo>
                  <a:pt x="17542" y="8155"/>
                  <a:pt x="17441" y="8027"/>
                  <a:pt x="17299" y="8001"/>
                </a:cubicBezTo>
                <a:lnTo>
                  <a:pt x="17164" y="8063"/>
                </a:lnTo>
                <a:cubicBezTo>
                  <a:pt x="17166" y="7961"/>
                  <a:pt x="17298" y="7913"/>
                  <a:pt x="17367" y="7869"/>
                </a:cubicBezTo>
                <a:cubicBezTo>
                  <a:pt x="17662" y="7708"/>
                  <a:pt x="17895" y="7451"/>
                  <a:pt x="18168" y="7246"/>
                </a:cubicBezTo>
                <a:cubicBezTo>
                  <a:pt x="18163" y="7206"/>
                  <a:pt x="18159" y="7181"/>
                  <a:pt x="18153" y="7135"/>
                </a:cubicBezTo>
                <a:cubicBezTo>
                  <a:pt x="18236" y="7054"/>
                  <a:pt x="18245" y="6948"/>
                  <a:pt x="18194" y="6822"/>
                </a:cubicBezTo>
                <a:cubicBezTo>
                  <a:pt x="18223" y="6187"/>
                  <a:pt x="18322" y="5599"/>
                  <a:pt x="18366" y="4933"/>
                </a:cubicBezTo>
                <a:cubicBezTo>
                  <a:pt x="18746" y="4518"/>
                  <a:pt x="19340" y="4464"/>
                  <a:pt x="19553" y="3877"/>
                </a:cubicBezTo>
                <a:cubicBezTo>
                  <a:pt x="19492" y="3738"/>
                  <a:pt x="19290" y="3893"/>
                  <a:pt x="19220" y="3733"/>
                </a:cubicBezTo>
                <a:cubicBezTo>
                  <a:pt x="19348" y="3563"/>
                  <a:pt x="19579" y="3619"/>
                  <a:pt x="19722" y="3473"/>
                </a:cubicBezTo>
                <a:cubicBezTo>
                  <a:pt x="19682" y="3340"/>
                  <a:pt x="19540" y="3426"/>
                  <a:pt x="19482" y="3320"/>
                </a:cubicBezTo>
                <a:cubicBezTo>
                  <a:pt x="19498" y="3149"/>
                  <a:pt x="19709" y="3150"/>
                  <a:pt x="19752" y="2995"/>
                </a:cubicBezTo>
                <a:cubicBezTo>
                  <a:pt x="19681" y="2935"/>
                  <a:pt x="19679" y="2936"/>
                  <a:pt x="19527" y="2978"/>
                </a:cubicBezTo>
                <a:lnTo>
                  <a:pt x="19415" y="2900"/>
                </a:lnTo>
                <a:cubicBezTo>
                  <a:pt x="19419" y="2726"/>
                  <a:pt x="19665" y="2804"/>
                  <a:pt x="19572" y="2537"/>
                </a:cubicBezTo>
                <a:lnTo>
                  <a:pt x="19284" y="2380"/>
                </a:lnTo>
                <a:cubicBezTo>
                  <a:pt x="19281" y="2235"/>
                  <a:pt x="19559" y="2244"/>
                  <a:pt x="19475" y="2063"/>
                </a:cubicBezTo>
                <a:cubicBezTo>
                  <a:pt x="19395" y="2030"/>
                  <a:pt x="19286" y="2124"/>
                  <a:pt x="19235" y="1980"/>
                </a:cubicBezTo>
                <a:lnTo>
                  <a:pt x="19321" y="1881"/>
                </a:lnTo>
                <a:cubicBezTo>
                  <a:pt x="19211" y="1776"/>
                  <a:pt x="19121" y="1662"/>
                  <a:pt x="19231" y="1485"/>
                </a:cubicBezTo>
                <a:lnTo>
                  <a:pt x="19097" y="1345"/>
                </a:lnTo>
                <a:cubicBezTo>
                  <a:pt x="19123" y="1222"/>
                  <a:pt x="19283" y="1319"/>
                  <a:pt x="19317" y="1176"/>
                </a:cubicBezTo>
                <a:cubicBezTo>
                  <a:pt x="18864" y="1160"/>
                  <a:pt x="19085" y="1002"/>
                  <a:pt x="18861" y="755"/>
                </a:cubicBezTo>
                <a:cubicBezTo>
                  <a:pt x="18832" y="770"/>
                  <a:pt x="18798" y="774"/>
                  <a:pt x="18767" y="768"/>
                </a:cubicBezTo>
                <a:lnTo>
                  <a:pt x="18636" y="533"/>
                </a:lnTo>
                <a:lnTo>
                  <a:pt x="18617" y="541"/>
                </a:lnTo>
                <a:cubicBezTo>
                  <a:pt x="18600" y="342"/>
                  <a:pt x="18594" y="233"/>
                  <a:pt x="18396" y="182"/>
                </a:cubicBezTo>
                <a:cubicBezTo>
                  <a:pt x="18226" y="139"/>
                  <a:pt x="18063" y="1"/>
                  <a:pt x="17850" y="75"/>
                </a:cubicBezTo>
                <a:cubicBezTo>
                  <a:pt x="17692" y="27"/>
                  <a:pt x="17533" y="5"/>
                  <a:pt x="17370" y="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604" y="1080250"/>
            <a:ext cx="3259360" cy="326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63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35">
            <a:extLst>
              <a:ext uri="{FF2B5EF4-FFF2-40B4-BE49-F238E27FC236}">
                <a16:creationId xmlns:a16="http://schemas.microsoft.com/office/drawing/2014/main" id="{2C12F203-30D3-4772-B48A-FAF2E4BEA547}"/>
              </a:ext>
            </a:extLst>
          </p:cNvPr>
          <p:cNvSpPr txBox="1">
            <a:spLocks/>
          </p:cNvSpPr>
          <p:nvPr/>
        </p:nvSpPr>
        <p:spPr>
          <a:xfrm>
            <a:off x="723300" y="1462751"/>
            <a:ext cx="76974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/>
            <a:r>
              <a:rPr lang="en-CA" sz="3600" b="1" dirty="0">
                <a:solidFill>
                  <a:srgbClr val="666666"/>
                </a:solidFill>
                <a:latin typeface="+mj-lt"/>
              </a:rPr>
              <a:t>THANKS FOR PARTICIPATING!</a:t>
            </a:r>
          </a:p>
        </p:txBody>
      </p:sp>
      <p:sp>
        <p:nvSpPr>
          <p:cNvPr id="3" name="Google Shape;303;p35">
            <a:extLst>
              <a:ext uri="{FF2B5EF4-FFF2-40B4-BE49-F238E27FC236}">
                <a16:creationId xmlns:a16="http://schemas.microsoft.com/office/drawing/2014/main" id="{3E8ACFD9-5A5A-4EBF-BA0F-6BC7E54E1329}"/>
              </a:ext>
            </a:extLst>
          </p:cNvPr>
          <p:cNvSpPr txBox="1">
            <a:spLocks/>
          </p:cNvSpPr>
          <p:nvPr/>
        </p:nvSpPr>
        <p:spPr>
          <a:xfrm>
            <a:off x="723300" y="2571750"/>
            <a:ext cx="7697400" cy="106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CA" sz="2400" b="1" dirty="0">
                <a:solidFill>
                  <a:srgbClr val="666666"/>
                </a:solidFill>
                <a:latin typeface="+mj-lt"/>
              </a:rPr>
              <a:t>ANY QUESTIONS?</a:t>
            </a:r>
          </a:p>
        </p:txBody>
      </p:sp>
      <p:sp>
        <p:nvSpPr>
          <p:cNvPr id="4" name="Google Shape;304;p35">
            <a:extLst>
              <a:ext uri="{FF2B5EF4-FFF2-40B4-BE49-F238E27FC236}">
                <a16:creationId xmlns:a16="http://schemas.microsoft.com/office/drawing/2014/main" id="{54ECFBBD-4DF5-4211-8999-01E33B0B7030}"/>
              </a:ext>
            </a:extLst>
          </p:cNvPr>
          <p:cNvSpPr/>
          <p:nvPr/>
        </p:nvSpPr>
        <p:spPr>
          <a:xfrm>
            <a:off x="4127625" y="721904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60733-85D6-4F47-88F1-9E314A9A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478" y="4241667"/>
            <a:ext cx="1333222" cy="36371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E585EC3-91EB-46C3-8793-C3532D65E244}"/>
              </a:ext>
            </a:extLst>
          </p:cNvPr>
          <p:cNvSpPr txBox="1">
            <a:spLocks/>
          </p:cNvSpPr>
          <p:nvPr/>
        </p:nvSpPr>
        <p:spPr>
          <a:xfrm>
            <a:off x="3445947" y="3951279"/>
            <a:ext cx="2240734" cy="181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800" dirty="0">
                <a:solidFill>
                  <a:schemeClr val="tx1"/>
                </a:solidFill>
              </a:rPr>
              <a:t>Powered 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48E2E-E75C-4A09-A4DB-C8E6776B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5143" y="4157792"/>
            <a:ext cx="1082342" cy="4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 dirty="0"/>
              <a:t>FINDING BALANCE</a:t>
            </a:r>
            <a:endParaRPr sz="2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A45B0-A377-4C0F-83B3-DCC5BDA4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4686" y="674696"/>
            <a:ext cx="5065485" cy="4216618"/>
          </a:xfrm>
        </p:spPr>
        <p:txBody>
          <a:bodyPr anchor="t"/>
          <a:lstStyle/>
          <a:p>
            <a:r>
              <a:rPr lang="en-CA" sz="2000" dirty="0">
                <a:latin typeface="+mj-lt"/>
              </a:rPr>
              <a:t>We all have aspects of life that compete for our time: priorities, obligations, relationships, interests, activities</a:t>
            </a:r>
          </a:p>
          <a:p>
            <a:r>
              <a:rPr lang="en-CA" sz="2000" dirty="0">
                <a:latin typeface="+mj-lt"/>
              </a:rPr>
              <a:t>Balancing what we have to do and what we love to do is ESSENTIAL to our: </a:t>
            </a:r>
          </a:p>
          <a:p>
            <a:pPr lvl="1">
              <a:spcBef>
                <a:spcPts val="200"/>
              </a:spcBef>
            </a:pPr>
            <a:r>
              <a:rPr lang="en-CA" sz="2000" dirty="0">
                <a:latin typeface="+mj-lt"/>
              </a:rPr>
              <a:t>Physical and mental well-being</a:t>
            </a:r>
          </a:p>
          <a:p>
            <a:pPr lvl="1">
              <a:spcBef>
                <a:spcPts val="200"/>
              </a:spcBef>
            </a:pPr>
            <a:r>
              <a:rPr lang="en-CA" sz="2000" dirty="0">
                <a:latin typeface="+mj-lt"/>
              </a:rPr>
              <a:t>Professional success </a:t>
            </a:r>
          </a:p>
          <a:p>
            <a:pPr lvl="1">
              <a:spcBef>
                <a:spcPts val="200"/>
              </a:spcBef>
            </a:pPr>
            <a:r>
              <a:rPr lang="en-CA" sz="2000" dirty="0">
                <a:latin typeface="+mj-lt"/>
              </a:rPr>
              <a:t>Productivity</a:t>
            </a:r>
          </a:p>
          <a:p>
            <a:pPr lvl="1">
              <a:spcBef>
                <a:spcPts val="200"/>
              </a:spcBef>
            </a:pPr>
            <a:r>
              <a:rPr lang="en-CA" sz="2000" dirty="0">
                <a:latin typeface="+mj-lt"/>
              </a:rPr>
              <a:t>Personal happiness </a:t>
            </a:r>
          </a:p>
          <a:p>
            <a:pPr lvl="1">
              <a:spcBef>
                <a:spcPts val="200"/>
              </a:spcBef>
            </a:pPr>
            <a:r>
              <a:rPr lang="en-CA" sz="2000" dirty="0">
                <a:latin typeface="+mj-lt"/>
              </a:rPr>
              <a:t>Fulfillment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3;p40">
            <a:extLst>
              <a:ext uri="{FF2B5EF4-FFF2-40B4-BE49-F238E27FC236}">
                <a16:creationId xmlns:a16="http://schemas.microsoft.com/office/drawing/2014/main" id="{CF2640A1-0976-43B0-A778-1C00E7BA6396}"/>
              </a:ext>
            </a:extLst>
          </p:cNvPr>
          <p:cNvSpPr txBox="1">
            <a:spLocks/>
          </p:cNvSpPr>
          <p:nvPr/>
        </p:nvSpPr>
        <p:spPr>
          <a:xfrm>
            <a:off x="470025" y="2571750"/>
            <a:ext cx="8198700" cy="80362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/>
            <a:r>
              <a:rPr lang="en-CA" sz="2800" b="1" dirty="0">
                <a:solidFill>
                  <a:schemeClr val="bg1"/>
                </a:solidFill>
                <a:latin typeface="+mj-lt"/>
              </a:rPr>
              <a:t>WORKING MORE MEANS WE GET </a:t>
            </a:r>
          </a:p>
          <a:p>
            <a:pPr algn="ctr"/>
            <a:r>
              <a:rPr lang="en-CA" sz="2800" b="1" dirty="0">
                <a:solidFill>
                  <a:schemeClr val="bg1"/>
                </a:solidFill>
                <a:latin typeface="+mj-lt"/>
              </a:rPr>
              <a:t>MORE DONE! RIGHT?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41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EA5B983-AF45-4D2B-91B9-8EFEDE70395C}"/>
              </a:ext>
            </a:extLst>
          </p:cNvPr>
          <p:cNvSpPr txBox="1">
            <a:spLocks/>
          </p:cNvSpPr>
          <p:nvPr/>
        </p:nvSpPr>
        <p:spPr>
          <a:xfrm>
            <a:off x="2437186" y="2969095"/>
            <a:ext cx="2685141" cy="1038725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800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Has a negative impact on our productivity!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E5B6E-39CB-4BA5-8969-B64F7FDDDEA0}"/>
              </a:ext>
            </a:extLst>
          </p:cNvPr>
          <p:cNvSpPr txBox="1"/>
          <p:nvPr/>
        </p:nvSpPr>
        <p:spPr>
          <a:xfrm>
            <a:off x="957943" y="1141305"/>
            <a:ext cx="818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rgbClr val="3CA0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49 HOURS PER WEEK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54B5F7-6A05-4FEB-BD84-59D1C5A6448F}"/>
              </a:ext>
            </a:extLst>
          </p:cNvPr>
          <p:cNvSpPr txBox="1">
            <a:spLocks/>
          </p:cNvSpPr>
          <p:nvPr/>
        </p:nvSpPr>
        <p:spPr>
          <a:xfrm>
            <a:off x="957942" y="698142"/>
            <a:ext cx="8186057" cy="51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Font typeface="Montserrat Light"/>
              <a:buNone/>
            </a:pPr>
            <a:r>
              <a:rPr lang="en-CA" sz="2000" dirty="0">
                <a:latin typeface="+mj-lt"/>
              </a:rPr>
              <a:t>In fact, working more than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D44E15-38B5-469D-B670-FCE8ABD92802}"/>
              </a:ext>
            </a:extLst>
          </p:cNvPr>
          <p:cNvGrpSpPr/>
          <p:nvPr/>
        </p:nvGrpSpPr>
        <p:grpSpPr>
          <a:xfrm>
            <a:off x="4918704" y="2205444"/>
            <a:ext cx="2328763" cy="2823715"/>
            <a:chOff x="5528304" y="2673080"/>
            <a:chExt cx="1960791" cy="237753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2834F2-F006-463B-8512-6B9710388CF9}"/>
                </a:ext>
              </a:extLst>
            </p:cNvPr>
            <p:cNvGrpSpPr/>
            <p:nvPr/>
          </p:nvGrpSpPr>
          <p:grpSpPr>
            <a:xfrm>
              <a:off x="5528304" y="2673080"/>
              <a:ext cx="1428045" cy="1414309"/>
              <a:chOff x="8107083" y="2394476"/>
              <a:chExt cx="1428045" cy="1414309"/>
            </a:xfrm>
          </p:grpSpPr>
          <p:sp>
            <p:nvSpPr>
              <p:cNvPr id="13" name="Google Shape;644;p48">
                <a:extLst>
                  <a:ext uri="{FF2B5EF4-FFF2-40B4-BE49-F238E27FC236}">
                    <a16:creationId xmlns:a16="http://schemas.microsoft.com/office/drawing/2014/main" id="{0C5FB44C-E238-4FE3-B15E-93C8F4CD7E70}"/>
                  </a:ext>
                </a:extLst>
              </p:cNvPr>
              <p:cNvSpPr/>
              <p:nvPr/>
            </p:nvSpPr>
            <p:spPr>
              <a:xfrm rot="1946246">
                <a:off x="8120231" y="2394476"/>
                <a:ext cx="1401748" cy="1139389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14479" extrusionOk="0">
                    <a:moveTo>
                      <a:pt x="9904" y="1387"/>
                    </a:moveTo>
                    <a:lnTo>
                      <a:pt x="10074" y="1412"/>
                    </a:lnTo>
                    <a:lnTo>
                      <a:pt x="10245" y="1460"/>
                    </a:lnTo>
                    <a:lnTo>
                      <a:pt x="10391" y="1509"/>
                    </a:lnTo>
                    <a:lnTo>
                      <a:pt x="10464" y="1558"/>
                    </a:lnTo>
                    <a:lnTo>
                      <a:pt x="10537" y="1631"/>
                    </a:lnTo>
                    <a:lnTo>
                      <a:pt x="10610" y="1777"/>
                    </a:lnTo>
                    <a:lnTo>
                      <a:pt x="9880" y="1728"/>
                    </a:lnTo>
                    <a:lnTo>
                      <a:pt x="9150" y="1704"/>
                    </a:lnTo>
                    <a:lnTo>
                      <a:pt x="7057" y="1728"/>
                    </a:lnTo>
                    <a:lnTo>
                      <a:pt x="7082" y="1606"/>
                    </a:lnTo>
                    <a:lnTo>
                      <a:pt x="7179" y="1509"/>
                    </a:lnTo>
                    <a:lnTo>
                      <a:pt x="7276" y="1436"/>
                    </a:lnTo>
                    <a:lnTo>
                      <a:pt x="7422" y="1412"/>
                    </a:lnTo>
                    <a:lnTo>
                      <a:pt x="7568" y="1387"/>
                    </a:lnTo>
                    <a:lnTo>
                      <a:pt x="7714" y="1387"/>
                    </a:lnTo>
                    <a:lnTo>
                      <a:pt x="7982" y="1412"/>
                    </a:lnTo>
                    <a:lnTo>
                      <a:pt x="8980" y="1412"/>
                    </a:lnTo>
                    <a:lnTo>
                      <a:pt x="9344" y="1387"/>
                    </a:lnTo>
                    <a:close/>
                    <a:moveTo>
                      <a:pt x="9393" y="414"/>
                    </a:moveTo>
                    <a:lnTo>
                      <a:pt x="9880" y="463"/>
                    </a:lnTo>
                    <a:lnTo>
                      <a:pt x="10123" y="511"/>
                    </a:lnTo>
                    <a:lnTo>
                      <a:pt x="10342" y="560"/>
                    </a:lnTo>
                    <a:lnTo>
                      <a:pt x="10561" y="633"/>
                    </a:lnTo>
                    <a:lnTo>
                      <a:pt x="10756" y="730"/>
                    </a:lnTo>
                    <a:lnTo>
                      <a:pt x="10926" y="852"/>
                    </a:lnTo>
                    <a:lnTo>
                      <a:pt x="11072" y="974"/>
                    </a:lnTo>
                    <a:lnTo>
                      <a:pt x="11194" y="1144"/>
                    </a:lnTo>
                    <a:lnTo>
                      <a:pt x="11291" y="1339"/>
                    </a:lnTo>
                    <a:lnTo>
                      <a:pt x="11364" y="1558"/>
                    </a:lnTo>
                    <a:lnTo>
                      <a:pt x="11364" y="1825"/>
                    </a:lnTo>
                    <a:lnTo>
                      <a:pt x="10999" y="1801"/>
                    </a:lnTo>
                    <a:lnTo>
                      <a:pt x="10999" y="1679"/>
                    </a:lnTo>
                    <a:lnTo>
                      <a:pt x="10975" y="1582"/>
                    </a:lnTo>
                    <a:lnTo>
                      <a:pt x="10926" y="1485"/>
                    </a:lnTo>
                    <a:lnTo>
                      <a:pt x="10877" y="1387"/>
                    </a:lnTo>
                    <a:lnTo>
                      <a:pt x="10707" y="1217"/>
                    </a:lnTo>
                    <a:lnTo>
                      <a:pt x="10537" y="1095"/>
                    </a:lnTo>
                    <a:lnTo>
                      <a:pt x="10293" y="1022"/>
                    </a:lnTo>
                    <a:lnTo>
                      <a:pt x="10050" y="974"/>
                    </a:lnTo>
                    <a:lnTo>
                      <a:pt x="9807" y="949"/>
                    </a:lnTo>
                    <a:lnTo>
                      <a:pt x="9539" y="925"/>
                    </a:lnTo>
                    <a:lnTo>
                      <a:pt x="9004" y="974"/>
                    </a:lnTo>
                    <a:lnTo>
                      <a:pt x="8493" y="998"/>
                    </a:lnTo>
                    <a:lnTo>
                      <a:pt x="8152" y="998"/>
                    </a:lnTo>
                    <a:lnTo>
                      <a:pt x="7787" y="974"/>
                    </a:lnTo>
                    <a:lnTo>
                      <a:pt x="7593" y="974"/>
                    </a:lnTo>
                    <a:lnTo>
                      <a:pt x="7422" y="998"/>
                    </a:lnTo>
                    <a:lnTo>
                      <a:pt x="7252" y="1047"/>
                    </a:lnTo>
                    <a:lnTo>
                      <a:pt x="7082" y="1095"/>
                    </a:lnTo>
                    <a:lnTo>
                      <a:pt x="6911" y="1217"/>
                    </a:lnTo>
                    <a:lnTo>
                      <a:pt x="6790" y="1363"/>
                    </a:lnTo>
                    <a:lnTo>
                      <a:pt x="6741" y="1460"/>
                    </a:lnTo>
                    <a:lnTo>
                      <a:pt x="6692" y="1558"/>
                    </a:lnTo>
                    <a:lnTo>
                      <a:pt x="6692" y="1631"/>
                    </a:lnTo>
                    <a:lnTo>
                      <a:pt x="6692" y="1728"/>
                    </a:lnTo>
                    <a:lnTo>
                      <a:pt x="6181" y="1728"/>
                    </a:lnTo>
                    <a:lnTo>
                      <a:pt x="6206" y="1436"/>
                    </a:lnTo>
                    <a:lnTo>
                      <a:pt x="6230" y="1290"/>
                    </a:lnTo>
                    <a:lnTo>
                      <a:pt x="6303" y="1168"/>
                    </a:lnTo>
                    <a:lnTo>
                      <a:pt x="6425" y="998"/>
                    </a:lnTo>
                    <a:lnTo>
                      <a:pt x="6571" y="876"/>
                    </a:lnTo>
                    <a:lnTo>
                      <a:pt x="6765" y="779"/>
                    </a:lnTo>
                    <a:lnTo>
                      <a:pt x="6936" y="706"/>
                    </a:lnTo>
                    <a:lnTo>
                      <a:pt x="7301" y="584"/>
                    </a:lnTo>
                    <a:lnTo>
                      <a:pt x="7690" y="487"/>
                    </a:lnTo>
                    <a:lnTo>
                      <a:pt x="8079" y="438"/>
                    </a:lnTo>
                    <a:lnTo>
                      <a:pt x="8493" y="414"/>
                    </a:lnTo>
                    <a:close/>
                    <a:moveTo>
                      <a:pt x="17131" y="2336"/>
                    </a:moveTo>
                    <a:lnTo>
                      <a:pt x="17179" y="2604"/>
                    </a:lnTo>
                    <a:lnTo>
                      <a:pt x="16839" y="2945"/>
                    </a:lnTo>
                    <a:lnTo>
                      <a:pt x="16790" y="2482"/>
                    </a:lnTo>
                    <a:lnTo>
                      <a:pt x="16936" y="2336"/>
                    </a:lnTo>
                    <a:close/>
                    <a:moveTo>
                      <a:pt x="17179" y="2969"/>
                    </a:moveTo>
                    <a:lnTo>
                      <a:pt x="17155" y="3431"/>
                    </a:lnTo>
                    <a:lnTo>
                      <a:pt x="16888" y="3577"/>
                    </a:lnTo>
                    <a:lnTo>
                      <a:pt x="16888" y="3455"/>
                    </a:lnTo>
                    <a:lnTo>
                      <a:pt x="16863" y="3310"/>
                    </a:lnTo>
                    <a:lnTo>
                      <a:pt x="17009" y="3188"/>
                    </a:lnTo>
                    <a:lnTo>
                      <a:pt x="17131" y="3042"/>
                    </a:lnTo>
                    <a:lnTo>
                      <a:pt x="17179" y="2969"/>
                    </a:lnTo>
                    <a:close/>
                    <a:moveTo>
                      <a:pt x="17155" y="3626"/>
                    </a:moveTo>
                    <a:lnTo>
                      <a:pt x="17155" y="4064"/>
                    </a:lnTo>
                    <a:lnTo>
                      <a:pt x="16936" y="4234"/>
                    </a:lnTo>
                    <a:lnTo>
                      <a:pt x="16912" y="3869"/>
                    </a:lnTo>
                    <a:lnTo>
                      <a:pt x="17033" y="3747"/>
                    </a:lnTo>
                    <a:lnTo>
                      <a:pt x="17155" y="3626"/>
                    </a:lnTo>
                    <a:close/>
                    <a:moveTo>
                      <a:pt x="17155" y="4258"/>
                    </a:moveTo>
                    <a:lnTo>
                      <a:pt x="17179" y="4599"/>
                    </a:lnTo>
                    <a:lnTo>
                      <a:pt x="16912" y="4769"/>
                    </a:lnTo>
                    <a:lnTo>
                      <a:pt x="16936" y="4526"/>
                    </a:lnTo>
                    <a:lnTo>
                      <a:pt x="17155" y="4258"/>
                    </a:lnTo>
                    <a:close/>
                    <a:moveTo>
                      <a:pt x="1509" y="2093"/>
                    </a:moveTo>
                    <a:lnTo>
                      <a:pt x="2045" y="2117"/>
                    </a:lnTo>
                    <a:lnTo>
                      <a:pt x="4332" y="2190"/>
                    </a:lnTo>
                    <a:lnTo>
                      <a:pt x="5524" y="2239"/>
                    </a:lnTo>
                    <a:lnTo>
                      <a:pt x="6741" y="2239"/>
                    </a:lnTo>
                    <a:lnTo>
                      <a:pt x="9150" y="2215"/>
                    </a:lnTo>
                    <a:lnTo>
                      <a:pt x="9734" y="2215"/>
                    </a:lnTo>
                    <a:lnTo>
                      <a:pt x="10293" y="2239"/>
                    </a:lnTo>
                    <a:lnTo>
                      <a:pt x="11437" y="2312"/>
                    </a:lnTo>
                    <a:lnTo>
                      <a:pt x="12581" y="2385"/>
                    </a:lnTo>
                    <a:lnTo>
                      <a:pt x="13165" y="2409"/>
                    </a:lnTo>
                    <a:lnTo>
                      <a:pt x="13724" y="2409"/>
                    </a:lnTo>
                    <a:lnTo>
                      <a:pt x="14819" y="2361"/>
                    </a:lnTo>
                    <a:lnTo>
                      <a:pt x="15379" y="2361"/>
                    </a:lnTo>
                    <a:lnTo>
                      <a:pt x="15914" y="2336"/>
                    </a:lnTo>
                    <a:lnTo>
                      <a:pt x="16450" y="2361"/>
                    </a:lnTo>
                    <a:lnTo>
                      <a:pt x="16304" y="2458"/>
                    </a:lnTo>
                    <a:lnTo>
                      <a:pt x="16133" y="2555"/>
                    </a:lnTo>
                    <a:lnTo>
                      <a:pt x="15987" y="2653"/>
                    </a:lnTo>
                    <a:lnTo>
                      <a:pt x="15914" y="2726"/>
                    </a:lnTo>
                    <a:lnTo>
                      <a:pt x="15841" y="2799"/>
                    </a:lnTo>
                    <a:lnTo>
                      <a:pt x="15817" y="2872"/>
                    </a:lnTo>
                    <a:lnTo>
                      <a:pt x="15793" y="2969"/>
                    </a:lnTo>
                    <a:lnTo>
                      <a:pt x="15817" y="3018"/>
                    </a:lnTo>
                    <a:lnTo>
                      <a:pt x="15866" y="3042"/>
                    </a:lnTo>
                    <a:lnTo>
                      <a:pt x="15963" y="3042"/>
                    </a:lnTo>
                    <a:lnTo>
                      <a:pt x="16036" y="3018"/>
                    </a:lnTo>
                    <a:lnTo>
                      <a:pt x="16206" y="2920"/>
                    </a:lnTo>
                    <a:lnTo>
                      <a:pt x="16523" y="2677"/>
                    </a:lnTo>
                    <a:lnTo>
                      <a:pt x="16571" y="2653"/>
                    </a:lnTo>
                    <a:lnTo>
                      <a:pt x="16644" y="3091"/>
                    </a:lnTo>
                    <a:lnTo>
                      <a:pt x="16596" y="3139"/>
                    </a:lnTo>
                    <a:lnTo>
                      <a:pt x="16133" y="3407"/>
                    </a:lnTo>
                    <a:lnTo>
                      <a:pt x="15939" y="3577"/>
                    </a:lnTo>
                    <a:lnTo>
                      <a:pt x="15866" y="3674"/>
                    </a:lnTo>
                    <a:lnTo>
                      <a:pt x="15793" y="3772"/>
                    </a:lnTo>
                    <a:lnTo>
                      <a:pt x="15793" y="3820"/>
                    </a:lnTo>
                    <a:lnTo>
                      <a:pt x="15793" y="3869"/>
                    </a:lnTo>
                    <a:lnTo>
                      <a:pt x="15841" y="3893"/>
                    </a:lnTo>
                    <a:lnTo>
                      <a:pt x="15890" y="3893"/>
                    </a:lnTo>
                    <a:lnTo>
                      <a:pt x="16085" y="3820"/>
                    </a:lnTo>
                    <a:lnTo>
                      <a:pt x="16304" y="3723"/>
                    </a:lnTo>
                    <a:lnTo>
                      <a:pt x="16498" y="3601"/>
                    </a:lnTo>
                    <a:lnTo>
                      <a:pt x="16669" y="3455"/>
                    </a:lnTo>
                    <a:lnTo>
                      <a:pt x="16693" y="3699"/>
                    </a:lnTo>
                    <a:lnTo>
                      <a:pt x="16158" y="4039"/>
                    </a:lnTo>
                    <a:lnTo>
                      <a:pt x="15963" y="4185"/>
                    </a:lnTo>
                    <a:lnTo>
                      <a:pt x="15744" y="4356"/>
                    </a:lnTo>
                    <a:lnTo>
                      <a:pt x="15647" y="4453"/>
                    </a:lnTo>
                    <a:lnTo>
                      <a:pt x="15574" y="4575"/>
                    </a:lnTo>
                    <a:lnTo>
                      <a:pt x="15525" y="4672"/>
                    </a:lnTo>
                    <a:lnTo>
                      <a:pt x="15525" y="4794"/>
                    </a:lnTo>
                    <a:lnTo>
                      <a:pt x="15549" y="4818"/>
                    </a:lnTo>
                    <a:lnTo>
                      <a:pt x="15574" y="4842"/>
                    </a:lnTo>
                    <a:lnTo>
                      <a:pt x="15647" y="4867"/>
                    </a:lnTo>
                    <a:lnTo>
                      <a:pt x="15744" y="4818"/>
                    </a:lnTo>
                    <a:lnTo>
                      <a:pt x="15841" y="4769"/>
                    </a:lnTo>
                    <a:lnTo>
                      <a:pt x="15987" y="4599"/>
                    </a:lnTo>
                    <a:lnTo>
                      <a:pt x="16255" y="4356"/>
                    </a:lnTo>
                    <a:lnTo>
                      <a:pt x="16547" y="4137"/>
                    </a:lnTo>
                    <a:lnTo>
                      <a:pt x="16693" y="4039"/>
                    </a:lnTo>
                    <a:lnTo>
                      <a:pt x="16693" y="4404"/>
                    </a:lnTo>
                    <a:lnTo>
                      <a:pt x="16255" y="4672"/>
                    </a:lnTo>
                    <a:lnTo>
                      <a:pt x="16036" y="4818"/>
                    </a:lnTo>
                    <a:lnTo>
                      <a:pt x="15841" y="4964"/>
                    </a:lnTo>
                    <a:lnTo>
                      <a:pt x="15647" y="5134"/>
                    </a:lnTo>
                    <a:lnTo>
                      <a:pt x="15574" y="5232"/>
                    </a:lnTo>
                    <a:lnTo>
                      <a:pt x="15525" y="5329"/>
                    </a:lnTo>
                    <a:lnTo>
                      <a:pt x="15525" y="5378"/>
                    </a:lnTo>
                    <a:lnTo>
                      <a:pt x="15549" y="5402"/>
                    </a:lnTo>
                    <a:lnTo>
                      <a:pt x="15574" y="5426"/>
                    </a:lnTo>
                    <a:lnTo>
                      <a:pt x="15622" y="5426"/>
                    </a:lnTo>
                    <a:lnTo>
                      <a:pt x="15744" y="5378"/>
                    </a:lnTo>
                    <a:lnTo>
                      <a:pt x="15866" y="5329"/>
                    </a:lnTo>
                    <a:lnTo>
                      <a:pt x="16109" y="5159"/>
                    </a:lnTo>
                    <a:lnTo>
                      <a:pt x="16571" y="4818"/>
                    </a:lnTo>
                    <a:lnTo>
                      <a:pt x="16669" y="4745"/>
                    </a:lnTo>
                    <a:lnTo>
                      <a:pt x="16669" y="4745"/>
                    </a:lnTo>
                    <a:lnTo>
                      <a:pt x="16644" y="4964"/>
                    </a:lnTo>
                    <a:lnTo>
                      <a:pt x="16328" y="5207"/>
                    </a:lnTo>
                    <a:lnTo>
                      <a:pt x="16133" y="5378"/>
                    </a:lnTo>
                    <a:lnTo>
                      <a:pt x="15914" y="5572"/>
                    </a:lnTo>
                    <a:lnTo>
                      <a:pt x="15817" y="5694"/>
                    </a:lnTo>
                    <a:lnTo>
                      <a:pt x="15744" y="5791"/>
                    </a:lnTo>
                    <a:lnTo>
                      <a:pt x="15695" y="5913"/>
                    </a:lnTo>
                    <a:lnTo>
                      <a:pt x="15720" y="6035"/>
                    </a:lnTo>
                    <a:lnTo>
                      <a:pt x="15403" y="6083"/>
                    </a:lnTo>
                    <a:lnTo>
                      <a:pt x="15136" y="6108"/>
                    </a:lnTo>
                    <a:lnTo>
                      <a:pt x="14089" y="6108"/>
                    </a:lnTo>
                    <a:lnTo>
                      <a:pt x="13554" y="6059"/>
                    </a:lnTo>
                    <a:lnTo>
                      <a:pt x="13019" y="6059"/>
                    </a:lnTo>
                    <a:lnTo>
                      <a:pt x="11340" y="6108"/>
                    </a:lnTo>
                    <a:lnTo>
                      <a:pt x="10318" y="6108"/>
                    </a:lnTo>
                    <a:lnTo>
                      <a:pt x="10001" y="6156"/>
                    </a:lnTo>
                    <a:lnTo>
                      <a:pt x="9928" y="5962"/>
                    </a:lnTo>
                    <a:lnTo>
                      <a:pt x="9831" y="5791"/>
                    </a:lnTo>
                    <a:lnTo>
                      <a:pt x="9709" y="5670"/>
                    </a:lnTo>
                    <a:lnTo>
                      <a:pt x="9539" y="5548"/>
                    </a:lnTo>
                    <a:lnTo>
                      <a:pt x="9417" y="5499"/>
                    </a:lnTo>
                    <a:lnTo>
                      <a:pt x="9296" y="5475"/>
                    </a:lnTo>
                    <a:lnTo>
                      <a:pt x="9028" y="5426"/>
                    </a:lnTo>
                    <a:lnTo>
                      <a:pt x="8882" y="5451"/>
                    </a:lnTo>
                    <a:lnTo>
                      <a:pt x="8761" y="5451"/>
                    </a:lnTo>
                    <a:lnTo>
                      <a:pt x="8615" y="5499"/>
                    </a:lnTo>
                    <a:lnTo>
                      <a:pt x="8517" y="5548"/>
                    </a:lnTo>
                    <a:lnTo>
                      <a:pt x="8420" y="5572"/>
                    </a:lnTo>
                    <a:lnTo>
                      <a:pt x="8323" y="5597"/>
                    </a:lnTo>
                    <a:lnTo>
                      <a:pt x="8225" y="5645"/>
                    </a:lnTo>
                    <a:lnTo>
                      <a:pt x="8128" y="5718"/>
                    </a:lnTo>
                    <a:lnTo>
                      <a:pt x="8055" y="5816"/>
                    </a:lnTo>
                    <a:lnTo>
                      <a:pt x="7982" y="5913"/>
                    </a:lnTo>
                    <a:lnTo>
                      <a:pt x="7933" y="6059"/>
                    </a:lnTo>
                    <a:lnTo>
                      <a:pt x="7885" y="6205"/>
                    </a:lnTo>
                    <a:lnTo>
                      <a:pt x="7568" y="6229"/>
                    </a:lnTo>
                    <a:lnTo>
                      <a:pt x="7228" y="6229"/>
                    </a:lnTo>
                    <a:lnTo>
                      <a:pt x="6546" y="6205"/>
                    </a:lnTo>
                    <a:lnTo>
                      <a:pt x="5865" y="6181"/>
                    </a:lnTo>
                    <a:lnTo>
                      <a:pt x="5524" y="6156"/>
                    </a:lnTo>
                    <a:lnTo>
                      <a:pt x="5208" y="6181"/>
                    </a:lnTo>
                    <a:lnTo>
                      <a:pt x="4551" y="6205"/>
                    </a:lnTo>
                    <a:lnTo>
                      <a:pt x="3918" y="6205"/>
                    </a:lnTo>
                    <a:lnTo>
                      <a:pt x="3310" y="6181"/>
                    </a:lnTo>
                    <a:lnTo>
                      <a:pt x="2994" y="6156"/>
                    </a:lnTo>
                    <a:lnTo>
                      <a:pt x="2677" y="6108"/>
                    </a:lnTo>
                    <a:lnTo>
                      <a:pt x="2385" y="6035"/>
                    </a:lnTo>
                    <a:lnTo>
                      <a:pt x="2118" y="5962"/>
                    </a:lnTo>
                    <a:lnTo>
                      <a:pt x="1850" y="5840"/>
                    </a:lnTo>
                    <a:lnTo>
                      <a:pt x="1631" y="5718"/>
                    </a:lnTo>
                    <a:lnTo>
                      <a:pt x="1412" y="5548"/>
                    </a:lnTo>
                    <a:lnTo>
                      <a:pt x="1242" y="5329"/>
                    </a:lnTo>
                    <a:lnTo>
                      <a:pt x="1096" y="5110"/>
                    </a:lnTo>
                    <a:lnTo>
                      <a:pt x="974" y="4818"/>
                    </a:lnTo>
                    <a:lnTo>
                      <a:pt x="901" y="4477"/>
                    </a:lnTo>
                    <a:lnTo>
                      <a:pt x="877" y="4137"/>
                    </a:lnTo>
                    <a:lnTo>
                      <a:pt x="901" y="3796"/>
                    </a:lnTo>
                    <a:lnTo>
                      <a:pt x="926" y="3455"/>
                    </a:lnTo>
                    <a:lnTo>
                      <a:pt x="974" y="2774"/>
                    </a:lnTo>
                    <a:lnTo>
                      <a:pt x="974" y="2434"/>
                    </a:lnTo>
                    <a:lnTo>
                      <a:pt x="950" y="2093"/>
                    </a:lnTo>
                    <a:close/>
                    <a:moveTo>
                      <a:pt x="17155" y="5767"/>
                    </a:moveTo>
                    <a:lnTo>
                      <a:pt x="17106" y="5864"/>
                    </a:lnTo>
                    <a:lnTo>
                      <a:pt x="17033" y="5986"/>
                    </a:lnTo>
                    <a:lnTo>
                      <a:pt x="16961" y="6083"/>
                    </a:lnTo>
                    <a:lnTo>
                      <a:pt x="16863" y="6181"/>
                    </a:lnTo>
                    <a:lnTo>
                      <a:pt x="16717" y="6302"/>
                    </a:lnTo>
                    <a:lnTo>
                      <a:pt x="16523" y="6400"/>
                    </a:lnTo>
                    <a:lnTo>
                      <a:pt x="16523" y="6400"/>
                    </a:lnTo>
                    <a:lnTo>
                      <a:pt x="16669" y="6229"/>
                    </a:lnTo>
                    <a:lnTo>
                      <a:pt x="17155" y="5767"/>
                    </a:lnTo>
                    <a:close/>
                    <a:moveTo>
                      <a:pt x="877" y="2093"/>
                    </a:moveTo>
                    <a:lnTo>
                      <a:pt x="804" y="2434"/>
                    </a:lnTo>
                    <a:lnTo>
                      <a:pt x="755" y="2799"/>
                    </a:lnTo>
                    <a:lnTo>
                      <a:pt x="707" y="3164"/>
                    </a:lnTo>
                    <a:lnTo>
                      <a:pt x="682" y="3553"/>
                    </a:lnTo>
                    <a:lnTo>
                      <a:pt x="682" y="3918"/>
                    </a:lnTo>
                    <a:lnTo>
                      <a:pt x="707" y="4283"/>
                    </a:lnTo>
                    <a:lnTo>
                      <a:pt x="780" y="4648"/>
                    </a:lnTo>
                    <a:lnTo>
                      <a:pt x="853" y="4988"/>
                    </a:lnTo>
                    <a:lnTo>
                      <a:pt x="950" y="5232"/>
                    </a:lnTo>
                    <a:lnTo>
                      <a:pt x="1072" y="5426"/>
                    </a:lnTo>
                    <a:lnTo>
                      <a:pt x="1242" y="5621"/>
                    </a:lnTo>
                    <a:lnTo>
                      <a:pt x="1412" y="5767"/>
                    </a:lnTo>
                    <a:lnTo>
                      <a:pt x="1607" y="5913"/>
                    </a:lnTo>
                    <a:lnTo>
                      <a:pt x="1801" y="6035"/>
                    </a:lnTo>
                    <a:lnTo>
                      <a:pt x="2045" y="6132"/>
                    </a:lnTo>
                    <a:lnTo>
                      <a:pt x="2264" y="6205"/>
                    </a:lnTo>
                    <a:lnTo>
                      <a:pt x="2580" y="6302"/>
                    </a:lnTo>
                    <a:lnTo>
                      <a:pt x="2896" y="6351"/>
                    </a:lnTo>
                    <a:lnTo>
                      <a:pt x="3213" y="6351"/>
                    </a:lnTo>
                    <a:lnTo>
                      <a:pt x="3553" y="6375"/>
                    </a:lnTo>
                    <a:lnTo>
                      <a:pt x="4210" y="6327"/>
                    </a:lnTo>
                    <a:lnTo>
                      <a:pt x="4843" y="6302"/>
                    </a:lnTo>
                    <a:lnTo>
                      <a:pt x="5695" y="6254"/>
                    </a:lnTo>
                    <a:lnTo>
                      <a:pt x="6108" y="6254"/>
                    </a:lnTo>
                    <a:lnTo>
                      <a:pt x="6546" y="6278"/>
                    </a:lnTo>
                    <a:lnTo>
                      <a:pt x="7203" y="6327"/>
                    </a:lnTo>
                    <a:lnTo>
                      <a:pt x="7544" y="6327"/>
                    </a:lnTo>
                    <a:lnTo>
                      <a:pt x="7860" y="6302"/>
                    </a:lnTo>
                    <a:lnTo>
                      <a:pt x="7836" y="6521"/>
                    </a:lnTo>
                    <a:lnTo>
                      <a:pt x="7812" y="6521"/>
                    </a:lnTo>
                    <a:lnTo>
                      <a:pt x="6133" y="6546"/>
                    </a:lnTo>
                    <a:lnTo>
                      <a:pt x="4454" y="6570"/>
                    </a:lnTo>
                    <a:lnTo>
                      <a:pt x="2921" y="6546"/>
                    </a:lnTo>
                    <a:lnTo>
                      <a:pt x="2142" y="6546"/>
                    </a:lnTo>
                    <a:lnTo>
                      <a:pt x="1753" y="6521"/>
                    </a:lnTo>
                    <a:lnTo>
                      <a:pt x="1388" y="6473"/>
                    </a:lnTo>
                    <a:lnTo>
                      <a:pt x="1242" y="6424"/>
                    </a:lnTo>
                    <a:lnTo>
                      <a:pt x="1096" y="6351"/>
                    </a:lnTo>
                    <a:lnTo>
                      <a:pt x="974" y="6254"/>
                    </a:lnTo>
                    <a:lnTo>
                      <a:pt x="877" y="6132"/>
                    </a:lnTo>
                    <a:lnTo>
                      <a:pt x="780" y="6010"/>
                    </a:lnTo>
                    <a:lnTo>
                      <a:pt x="731" y="5864"/>
                    </a:lnTo>
                    <a:lnTo>
                      <a:pt x="609" y="5548"/>
                    </a:lnTo>
                    <a:lnTo>
                      <a:pt x="536" y="5207"/>
                    </a:lnTo>
                    <a:lnTo>
                      <a:pt x="512" y="4867"/>
                    </a:lnTo>
                    <a:lnTo>
                      <a:pt x="488" y="4234"/>
                    </a:lnTo>
                    <a:lnTo>
                      <a:pt x="463" y="3577"/>
                    </a:lnTo>
                    <a:lnTo>
                      <a:pt x="488" y="2896"/>
                    </a:lnTo>
                    <a:lnTo>
                      <a:pt x="488" y="2531"/>
                    </a:lnTo>
                    <a:lnTo>
                      <a:pt x="463" y="2312"/>
                    </a:lnTo>
                    <a:lnTo>
                      <a:pt x="439" y="2142"/>
                    </a:lnTo>
                    <a:lnTo>
                      <a:pt x="877" y="2093"/>
                    </a:lnTo>
                    <a:close/>
                    <a:moveTo>
                      <a:pt x="17179" y="4842"/>
                    </a:moveTo>
                    <a:lnTo>
                      <a:pt x="17204" y="4964"/>
                    </a:lnTo>
                    <a:lnTo>
                      <a:pt x="17204" y="5183"/>
                    </a:lnTo>
                    <a:lnTo>
                      <a:pt x="17204" y="5378"/>
                    </a:lnTo>
                    <a:lnTo>
                      <a:pt x="16888" y="5597"/>
                    </a:lnTo>
                    <a:lnTo>
                      <a:pt x="16571" y="5864"/>
                    </a:lnTo>
                    <a:lnTo>
                      <a:pt x="16401" y="5986"/>
                    </a:lnTo>
                    <a:lnTo>
                      <a:pt x="16206" y="6132"/>
                    </a:lnTo>
                    <a:lnTo>
                      <a:pt x="16133" y="6229"/>
                    </a:lnTo>
                    <a:lnTo>
                      <a:pt x="16060" y="6327"/>
                    </a:lnTo>
                    <a:lnTo>
                      <a:pt x="16012" y="6424"/>
                    </a:lnTo>
                    <a:lnTo>
                      <a:pt x="15987" y="6521"/>
                    </a:lnTo>
                    <a:lnTo>
                      <a:pt x="15744" y="6546"/>
                    </a:lnTo>
                    <a:lnTo>
                      <a:pt x="15209" y="6570"/>
                    </a:lnTo>
                    <a:lnTo>
                      <a:pt x="14673" y="6546"/>
                    </a:lnTo>
                    <a:lnTo>
                      <a:pt x="14138" y="6521"/>
                    </a:lnTo>
                    <a:lnTo>
                      <a:pt x="13603" y="6521"/>
                    </a:lnTo>
                    <a:lnTo>
                      <a:pt x="11778" y="6546"/>
                    </a:lnTo>
                    <a:lnTo>
                      <a:pt x="10488" y="6546"/>
                    </a:lnTo>
                    <a:lnTo>
                      <a:pt x="10269" y="6570"/>
                    </a:lnTo>
                    <a:lnTo>
                      <a:pt x="10074" y="6619"/>
                    </a:lnTo>
                    <a:lnTo>
                      <a:pt x="10050" y="6327"/>
                    </a:lnTo>
                    <a:lnTo>
                      <a:pt x="10415" y="6351"/>
                    </a:lnTo>
                    <a:lnTo>
                      <a:pt x="10780" y="6327"/>
                    </a:lnTo>
                    <a:lnTo>
                      <a:pt x="11510" y="6302"/>
                    </a:lnTo>
                    <a:lnTo>
                      <a:pt x="12459" y="6254"/>
                    </a:lnTo>
                    <a:lnTo>
                      <a:pt x="13384" y="6254"/>
                    </a:lnTo>
                    <a:lnTo>
                      <a:pt x="13968" y="6278"/>
                    </a:lnTo>
                    <a:lnTo>
                      <a:pt x="14552" y="6302"/>
                    </a:lnTo>
                    <a:lnTo>
                      <a:pt x="15428" y="6302"/>
                    </a:lnTo>
                    <a:lnTo>
                      <a:pt x="15720" y="6254"/>
                    </a:lnTo>
                    <a:lnTo>
                      <a:pt x="15963" y="6205"/>
                    </a:lnTo>
                    <a:lnTo>
                      <a:pt x="16158" y="6132"/>
                    </a:lnTo>
                    <a:lnTo>
                      <a:pt x="16328" y="6010"/>
                    </a:lnTo>
                    <a:lnTo>
                      <a:pt x="16450" y="5889"/>
                    </a:lnTo>
                    <a:lnTo>
                      <a:pt x="16571" y="5743"/>
                    </a:lnTo>
                    <a:lnTo>
                      <a:pt x="16669" y="5572"/>
                    </a:lnTo>
                    <a:lnTo>
                      <a:pt x="16766" y="5402"/>
                    </a:lnTo>
                    <a:lnTo>
                      <a:pt x="16815" y="5207"/>
                    </a:lnTo>
                    <a:lnTo>
                      <a:pt x="17179" y="4842"/>
                    </a:lnTo>
                    <a:close/>
                    <a:moveTo>
                      <a:pt x="9174" y="5937"/>
                    </a:moveTo>
                    <a:lnTo>
                      <a:pt x="9296" y="5986"/>
                    </a:lnTo>
                    <a:lnTo>
                      <a:pt x="9417" y="6059"/>
                    </a:lnTo>
                    <a:lnTo>
                      <a:pt x="9515" y="6181"/>
                    </a:lnTo>
                    <a:lnTo>
                      <a:pt x="9588" y="6351"/>
                    </a:lnTo>
                    <a:lnTo>
                      <a:pt x="9612" y="6521"/>
                    </a:lnTo>
                    <a:lnTo>
                      <a:pt x="9612" y="6692"/>
                    </a:lnTo>
                    <a:lnTo>
                      <a:pt x="9612" y="6911"/>
                    </a:lnTo>
                    <a:lnTo>
                      <a:pt x="9588" y="7105"/>
                    </a:lnTo>
                    <a:lnTo>
                      <a:pt x="9515" y="7300"/>
                    </a:lnTo>
                    <a:lnTo>
                      <a:pt x="9442" y="7470"/>
                    </a:lnTo>
                    <a:lnTo>
                      <a:pt x="9320" y="7592"/>
                    </a:lnTo>
                    <a:lnTo>
                      <a:pt x="9247" y="7665"/>
                    </a:lnTo>
                    <a:lnTo>
                      <a:pt x="9174" y="7689"/>
                    </a:lnTo>
                    <a:lnTo>
                      <a:pt x="9077" y="7714"/>
                    </a:lnTo>
                    <a:lnTo>
                      <a:pt x="8834" y="7714"/>
                    </a:lnTo>
                    <a:lnTo>
                      <a:pt x="8736" y="7689"/>
                    </a:lnTo>
                    <a:lnTo>
                      <a:pt x="8615" y="7641"/>
                    </a:lnTo>
                    <a:lnTo>
                      <a:pt x="8517" y="7568"/>
                    </a:lnTo>
                    <a:lnTo>
                      <a:pt x="8444" y="7495"/>
                    </a:lnTo>
                    <a:lnTo>
                      <a:pt x="8371" y="7422"/>
                    </a:lnTo>
                    <a:lnTo>
                      <a:pt x="8323" y="7349"/>
                    </a:lnTo>
                    <a:lnTo>
                      <a:pt x="8298" y="7251"/>
                    </a:lnTo>
                    <a:lnTo>
                      <a:pt x="8274" y="7057"/>
                    </a:lnTo>
                    <a:lnTo>
                      <a:pt x="8250" y="6862"/>
                    </a:lnTo>
                    <a:lnTo>
                      <a:pt x="8274" y="6692"/>
                    </a:lnTo>
                    <a:lnTo>
                      <a:pt x="8323" y="6302"/>
                    </a:lnTo>
                    <a:lnTo>
                      <a:pt x="8371" y="6108"/>
                    </a:lnTo>
                    <a:lnTo>
                      <a:pt x="8396" y="6035"/>
                    </a:lnTo>
                    <a:lnTo>
                      <a:pt x="8444" y="5962"/>
                    </a:lnTo>
                    <a:lnTo>
                      <a:pt x="8542" y="5986"/>
                    </a:lnTo>
                    <a:lnTo>
                      <a:pt x="8858" y="5937"/>
                    </a:lnTo>
                    <a:close/>
                    <a:moveTo>
                      <a:pt x="8493" y="0"/>
                    </a:moveTo>
                    <a:lnTo>
                      <a:pt x="7958" y="49"/>
                    </a:lnTo>
                    <a:lnTo>
                      <a:pt x="7422" y="122"/>
                    </a:lnTo>
                    <a:lnTo>
                      <a:pt x="7179" y="195"/>
                    </a:lnTo>
                    <a:lnTo>
                      <a:pt x="6936" y="268"/>
                    </a:lnTo>
                    <a:lnTo>
                      <a:pt x="6692" y="365"/>
                    </a:lnTo>
                    <a:lnTo>
                      <a:pt x="6449" y="487"/>
                    </a:lnTo>
                    <a:lnTo>
                      <a:pt x="6303" y="584"/>
                    </a:lnTo>
                    <a:lnTo>
                      <a:pt x="6157" y="706"/>
                    </a:lnTo>
                    <a:lnTo>
                      <a:pt x="6035" y="852"/>
                    </a:lnTo>
                    <a:lnTo>
                      <a:pt x="5938" y="1022"/>
                    </a:lnTo>
                    <a:lnTo>
                      <a:pt x="5841" y="1193"/>
                    </a:lnTo>
                    <a:lnTo>
                      <a:pt x="5792" y="1387"/>
                    </a:lnTo>
                    <a:lnTo>
                      <a:pt x="5792" y="1558"/>
                    </a:lnTo>
                    <a:lnTo>
                      <a:pt x="5841" y="1728"/>
                    </a:lnTo>
                    <a:lnTo>
                      <a:pt x="4332" y="1704"/>
                    </a:lnTo>
                    <a:lnTo>
                      <a:pt x="3188" y="1655"/>
                    </a:lnTo>
                    <a:lnTo>
                      <a:pt x="2045" y="1606"/>
                    </a:lnTo>
                    <a:lnTo>
                      <a:pt x="853" y="1606"/>
                    </a:lnTo>
                    <a:lnTo>
                      <a:pt x="609" y="1631"/>
                    </a:lnTo>
                    <a:lnTo>
                      <a:pt x="366" y="1679"/>
                    </a:lnTo>
                    <a:lnTo>
                      <a:pt x="147" y="1752"/>
                    </a:lnTo>
                    <a:lnTo>
                      <a:pt x="74" y="1801"/>
                    </a:lnTo>
                    <a:lnTo>
                      <a:pt x="50" y="1825"/>
                    </a:lnTo>
                    <a:lnTo>
                      <a:pt x="1" y="1923"/>
                    </a:lnTo>
                    <a:lnTo>
                      <a:pt x="1" y="2020"/>
                    </a:lnTo>
                    <a:lnTo>
                      <a:pt x="50" y="2117"/>
                    </a:lnTo>
                    <a:lnTo>
                      <a:pt x="25" y="2336"/>
                    </a:lnTo>
                    <a:lnTo>
                      <a:pt x="25" y="2580"/>
                    </a:lnTo>
                    <a:lnTo>
                      <a:pt x="25" y="3042"/>
                    </a:lnTo>
                    <a:lnTo>
                      <a:pt x="1" y="3869"/>
                    </a:lnTo>
                    <a:lnTo>
                      <a:pt x="1" y="4258"/>
                    </a:lnTo>
                    <a:lnTo>
                      <a:pt x="25" y="4672"/>
                    </a:lnTo>
                    <a:lnTo>
                      <a:pt x="50" y="4988"/>
                    </a:lnTo>
                    <a:lnTo>
                      <a:pt x="98" y="5329"/>
                    </a:lnTo>
                    <a:lnTo>
                      <a:pt x="171" y="5645"/>
                    </a:lnTo>
                    <a:lnTo>
                      <a:pt x="269" y="5962"/>
                    </a:lnTo>
                    <a:lnTo>
                      <a:pt x="220" y="6010"/>
                    </a:lnTo>
                    <a:lnTo>
                      <a:pt x="220" y="6083"/>
                    </a:lnTo>
                    <a:lnTo>
                      <a:pt x="171" y="7251"/>
                    </a:lnTo>
                    <a:lnTo>
                      <a:pt x="147" y="8419"/>
                    </a:lnTo>
                    <a:lnTo>
                      <a:pt x="147" y="10731"/>
                    </a:lnTo>
                    <a:lnTo>
                      <a:pt x="147" y="11169"/>
                    </a:lnTo>
                    <a:lnTo>
                      <a:pt x="123" y="11582"/>
                    </a:lnTo>
                    <a:lnTo>
                      <a:pt x="50" y="12410"/>
                    </a:lnTo>
                    <a:lnTo>
                      <a:pt x="25" y="12775"/>
                    </a:lnTo>
                    <a:lnTo>
                      <a:pt x="25" y="13140"/>
                    </a:lnTo>
                    <a:lnTo>
                      <a:pt x="50" y="13310"/>
                    </a:lnTo>
                    <a:lnTo>
                      <a:pt x="98" y="13505"/>
                    </a:lnTo>
                    <a:lnTo>
                      <a:pt x="147" y="13675"/>
                    </a:lnTo>
                    <a:lnTo>
                      <a:pt x="220" y="13845"/>
                    </a:lnTo>
                    <a:lnTo>
                      <a:pt x="317" y="13991"/>
                    </a:lnTo>
                    <a:lnTo>
                      <a:pt x="415" y="14113"/>
                    </a:lnTo>
                    <a:lnTo>
                      <a:pt x="561" y="14210"/>
                    </a:lnTo>
                    <a:lnTo>
                      <a:pt x="707" y="14283"/>
                    </a:lnTo>
                    <a:lnTo>
                      <a:pt x="877" y="14356"/>
                    </a:lnTo>
                    <a:lnTo>
                      <a:pt x="1047" y="14405"/>
                    </a:lnTo>
                    <a:lnTo>
                      <a:pt x="1412" y="14454"/>
                    </a:lnTo>
                    <a:lnTo>
                      <a:pt x="1801" y="14478"/>
                    </a:lnTo>
                    <a:lnTo>
                      <a:pt x="2191" y="14454"/>
                    </a:lnTo>
                    <a:lnTo>
                      <a:pt x="2848" y="14405"/>
                    </a:lnTo>
                    <a:lnTo>
                      <a:pt x="3894" y="14332"/>
                    </a:lnTo>
                    <a:lnTo>
                      <a:pt x="4940" y="14308"/>
                    </a:lnTo>
                    <a:lnTo>
                      <a:pt x="7009" y="14235"/>
                    </a:lnTo>
                    <a:lnTo>
                      <a:pt x="9369" y="14210"/>
                    </a:lnTo>
                    <a:lnTo>
                      <a:pt x="11729" y="14235"/>
                    </a:lnTo>
                    <a:lnTo>
                      <a:pt x="12824" y="14283"/>
                    </a:lnTo>
                    <a:lnTo>
                      <a:pt x="13919" y="14332"/>
                    </a:lnTo>
                    <a:lnTo>
                      <a:pt x="15014" y="14356"/>
                    </a:lnTo>
                    <a:lnTo>
                      <a:pt x="16279" y="14356"/>
                    </a:lnTo>
                    <a:lnTo>
                      <a:pt x="16450" y="14332"/>
                    </a:lnTo>
                    <a:lnTo>
                      <a:pt x="16620" y="14283"/>
                    </a:lnTo>
                    <a:lnTo>
                      <a:pt x="16766" y="14235"/>
                    </a:lnTo>
                    <a:lnTo>
                      <a:pt x="16888" y="14162"/>
                    </a:lnTo>
                    <a:lnTo>
                      <a:pt x="17009" y="14089"/>
                    </a:lnTo>
                    <a:lnTo>
                      <a:pt x="17131" y="14016"/>
                    </a:lnTo>
                    <a:lnTo>
                      <a:pt x="17228" y="13918"/>
                    </a:lnTo>
                    <a:lnTo>
                      <a:pt x="17398" y="13675"/>
                    </a:lnTo>
                    <a:lnTo>
                      <a:pt x="17544" y="13407"/>
                    </a:lnTo>
                    <a:lnTo>
                      <a:pt x="17642" y="13091"/>
                    </a:lnTo>
                    <a:lnTo>
                      <a:pt x="17690" y="12750"/>
                    </a:lnTo>
                    <a:lnTo>
                      <a:pt x="17739" y="12337"/>
                    </a:lnTo>
                    <a:lnTo>
                      <a:pt x="17763" y="11631"/>
                    </a:lnTo>
                    <a:lnTo>
                      <a:pt x="17812" y="9733"/>
                    </a:lnTo>
                    <a:lnTo>
                      <a:pt x="17812" y="8760"/>
                    </a:lnTo>
                    <a:lnTo>
                      <a:pt x="17812" y="7860"/>
                    </a:lnTo>
                    <a:lnTo>
                      <a:pt x="17763" y="7154"/>
                    </a:lnTo>
                    <a:lnTo>
                      <a:pt x="17739" y="6911"/>
                    </a:lnTo>
                    <a:lnTo>
                      <a:pt x="17715" y="6765"/>
                    </a:lnTo>
                    <a:lnTo>
                      <a:pt x="17690" y="6692"/>
                    </a:lnTo>
                    <a:lnTo>
                      <a:pt x="17642" y="6643"/>
                    </a:lnTo>
                    <a:lnTo>
                      <a:pt x="17569" y="6619"/>
                    </a:lnTo>
                    <a:lnTo>
                      <a:pt x="17520" y="6619"/>
                    </a:lnTo>
                    <a:lnTo>
                      <a:pt x="17447" y="6643"/>
                    </a:lnTo>
                    <a:lnTo>
                      <a:pt x="17398" y="6667"/>
                    </a:lnTo>
                    <a:lnTo>
                      <a:pt x="17350" y="6692"/>
                    </a:lnTo>
                    <a:lnTo>
                      <a:pt x="17325" y="6740"/>
                    </a:lnTo>
                    <a:lnTo>
                      <a:pt x="17228" y="6765"/>
                    </a:lnTo>
                    <a:lnTo>
                      <a:pt x="17155" y="6813"/>
                    </a:lnTo>
                    <a:lnTo>
                      <a:pt x="16985" y="6959"/>
                    </a:lnTo>
                    <a:lnTo>
                      <a:pt x="16839" y="7130"/>
                    </a:lnTo>
                    <a:lnTo>
                      <a:pt x="16717" y="7276"/>
                    </a:lnTo>
                    <a:lnTo>
                      <a:pt x="16547" y="7495"/>
                    </a:lnTo>
                    <a:lnTo>
                      <a:pt x="16401" y="7762"/>
                    </a:lnTo>
                    <a:lnTo>
                      <a:pt x="16328" y="7908"/>
                    </a:lnTo>
                    <a:lnTo>
                      <a:pt x="16255" y="8054"/>
                    </a:lnTo>
                    <a:lnTo>
                      <a:pt x="16231" y="8176"/>
                    </a:lnTo>
                    <a:lnTo>
                      <a:pt x="16206" y="8322"/>
                    </a:lnTo>
                    <a:lnTo>
                      <a:pt x="16231" y="8371"/>
                    </a:lnTo>
                    <a:lnTo>
                      <a:pt x="16255" y="8395"/>
                    </a:lnTo>
                    <a:lnTo>
                      <a:pt x="16304" y="8395"/>
                    </a:lnTo>
                    <a:lnTo>
                      <a:pt x="16401" y="8346"/>
                    </a:lnTo>
                    <a:lnTo>
                      <a:pt x="16498" y="8273"/>
                    </a:lnTo>
                    <a:lnTo>
                      <a:pt x="16644" y="8103"/>
                    </a:lnTo>
                    <a:lnTo>
                      <a:pt x="16766" y="7884"/>
                    </a:lnTo>
                    <a:lnTo>
                      <a:pt x="16888" y="7689"/>
                    </a:lnTo>
                    <a:lnTo>
                      <a:pt x="17106" y="7373"/>
                    </a:lnTo>
                    <a:lnTo>
                      <a:pt x="17350" y="7057"/>
                    </a:lnTo>
                    <a:lnTo>
                      <a:pt x="17398" y="7762"/>
                    </a:lnTo>
                    <a:lnTo>
                      <a:pt x="17301" y="7787"/>
                    </a:lnTo>
                    <a:lnTo>
                      <a:pt x="17179" y="7811"/>
                    </a:lnTo>
                    <a:lnTo>
                      <a:pt x="17082" y="7884"/>
                    </a:lnTo>
                    <a:lnTo>
                      <a:pt x="16985" y="7957"/>
                    </a:lnTo>
                    <a:lnTo>
                      <a:pt x="16790" y="8152"/>
                    </a:lnTo>
                    <a:lnTo>
                      <a:pt x="16669" y="8322"/>
                    </a:lnTo>
                    <a:lnTo>
                      <a:pt x="16450" y="8590"/>
                    </a:lnTo>
                    <a:lnTo>
                      <a:pt x="16231" y="8882"/>
                    </a:lnTo>
                    <a:lnTo>
                      <a:pt x="16109" y="9101"/>
                    </a:lnTo>
                    <a:lnTo>
                      <a:pt x="16060" y="9198"/>
                    </a:lnTo>
                    <a:lnTo>
                      <a:pt x="16036" y="9271"/>
                    </a:lnTo>
                    <a:lnTo>
                      <a:pt x="16060" y="9320"/>
                    </a:lnTo>
                    <a:lnTo>
                      <a:pt x="16060" y="9393"/>
                    </a:lnTo>
                    <a:lnTo>
                      <a:pt x="16109" y="9417"/>
                    </a:lnTo>
                    <a:lnTo>
                      <a:pt x="16182" y="9417"/>
                    </a:lnTo>
                    <a:lnTo>
                      <a:pt x="16255" y="9368"/>
                    </a:lnTo>
                    <a:lnTo>
                      <a:pt x="16352" y="9271"/>
                    </a:lnTo>
                    <a:lnTo>
                      <a:pt x="16523" y="9028"/>
                    </a:lnTo>
                    <a:lnTo>
                      <a:pt x="16620" y="8882"/>
                    </a:lnTo>
                    <a:lnTo>
                      <a:pt x="16815" y="8638"/>
                    </a:lnTo>
                    <a:lnTo>
                      <a:pt x="16985" y="8419"/>
                    </a:lnTo>
                    <a:lnTo>
                      <a:pt x="17204" y="8200"/>
                    </a:lnTo>
                    <a:lnTo>
                      <a:pt x="17398" y="8006"/>
                    </a:lnTo>
                    <a:lnTo>
                      <a:pt x="17423" y="8468"/>
                    </a:lnTo>
                    <a:lnTo>
                      <a:pt x="17252" y="8565"/>
                    </a:lnTo>
                    <a:lnTo>
                      <a:pt x="17106" y="8687"/>
                    </a:lnTo>
                    <a:lnTo>
                      <a:pt x="16839" y="8955"/>
                    </a:lnTo>
                    <a:lnTo>
                      <a:pt x="16669" y="9149"/>
                    </a:lnTo>
                    <a:lnTo>
                      <a:pt x="16498" y="9368"/>
                    </a:lnTo>
                    <a:lnTo>
                      <a:pt x="16352" y="9587"/>
                    </a:lnTo>
                    <a:lnTo>
                      <a:pt x="16304" y="9709"/>
                    </a:lnTo>
                    <a:lnTo>
                      <a:pt x="16255" y="9831"/>
                    </a:lnTo>
                    <a:lnTo>
                      <a:pt x="16255" y="9879"/>
                    </a:lnTo>
                    <a:lnTo>
                      <a:pt x="16279" y="9904"/>
                    </a:lnTo>
                    <a:lnTo>
                      <a:pt x="16304" y="9928"/>
                    </a:lnTo>
                    <a:lnTo>
                      <a:pt x="16352" y="9928"/>
                    </a:lnTo>
                    <a:lnTo>
                      <a:pt x="16450" y="9879"/>
                    </a:lnTo>
                    <a:lnTo>
                      <a:pt x="16547" y="9806"/>
                    </a:lnTo>
                    <a:lnTo>
                      <a:pt x="16693" y="9660"/>
                    </a:lnTo>
                    <a:lnTo>
                      <a:pt x="16839" y="9514"/>
                    </a:lnTo>
                    <a:lnTo>
                      <a:pt x="16961" y="9320"/>
                    </a:lnTo>
                    <a:lnTo>
                      <a:pt x="17423" y="8784"/>
                    </a:lnTo>
                    <a:lnTo>
                      <a:pt x="17423" y="9076"/>
                    </a:lnTo>
                    <a:lnTo>
                      <a:pt x="17423" y="9101"/>
                    </a:lnTo>
                    <a:lnTo>
                      <a:pt x="17082" y="9441"/>
                    </a:lnTo>
                    <a:lnTo>
                      <a:pt x="16742" y="9806"/>
                    </a:lnTo>
                    <a:lnTo>
                      <a:pt x="16425" y="10123"/>
                    </a:lnTo>
                    <a:lnTo>
                      <a:pt x="16304" y="10293"/>
                    </a:lnTo>
                    <a:lnTo>
                      <a:pt x="16255" y="10366"/>
                    </a:lnTo>
                    <a:lnTo>
                      <a:pt x="16206" y="10463"/>
                    </a:lnTo>
                    <a:lnTo>
                      <a:pt x="16206" y="10512"/>
                    </a:lnTo>
                    <a:lnTo>
                      <a:pt x="16231" y="10536"/>
                    </a:lnTo>
                    <a:lnTo>
                      <a:pt x="16255" y="10561"/>
                    </a:lnTo>
                    <a:lnTo>
                      <a:pt x="16304" y="10561"/>
                    </a:lnTo>
                    <a:lnTo>
                      <a:pt x="16401" y="10512"/>
                    </a:lnTo>
                    <a:lnTo>
                      <a:pt x="16474" y="10463"/>
                    </a:lnTo>
                    <a:lnTo>
                      <a:pt x="16620" y="10293"/>
                    </a:lnTo>
                    <a:lnTo>
                      <a:pt x="16888" y="9977"/>
                    </a:lnTo>
                    <a:lnTo>
                      <a:pt x="17155" y="9612"/>
                    </a:lnTo>
                    <a:lnTo>
                      <a:pt x="17423" y="9222"/>
                    </a:lnTo>
                    <a:lnTo>
                      <a:pt x="17423" y="9928"/>
                    </a:lnTo>
                    <a:lnTo>
                      <a:pt x="17398" y="9928"/>
                    </a:lnTo>
                    <a:lnTo>
                      <a:pt x="16961" y="10293"/>
                    </a:lnTo>
                    <a:lnTo>
                      <a:pt x="16766" y="10488"/>
                    </a:lnTo>
                    <a:lnTo>
                      <a:pt x="16547" y="10682"/>
                    </a:lnTo>
                    <a:lnTo>
                      <a:pt x="16377" y="10853"/>
                    </a:lnTo>
                    <a:lnTo>
                      <a:pt x="16231" y="11047"/>
                    </a:lnTo>
                    <a:lnTo>
                      <a:pt x="16158" y="11145"/>
                    </a:lnTo>
                    <a:lnTo>
                      <a:pt x="16109" y="11266"/>
                    </a:lnTo>
                    <a:lnTo>
                      <a:pt x="16085" y="11388"/>
                    </a:lnTo>
                    <a:lnTo>
                      <a:pt x="16085" y="11485"/>
                    </a:lnTo>
                    <a:lnTo>
                      <a:pt x="16133" y="11534"/>
                    </a:lnTo>
                    <a:lnTo>
                      <a:pt x="16206" y="11558"/>
                    </a:lnTo>
                    <a:lnTo>
                      <a:pt x="16304" y="11509"/>
                    </a:lnTo>
                    <a:lnTo>
                      <a:pt x="16377" y="11461"/>
                    </a:lnTo>
                    <a:lnTo>
                      <a:pt x="16547" y="11291"/>
                    </a:lnTo>
                    <a:lnTo>
                      <a:pt x="16669" y="11096"/>
                    </a:lnTo>
                    <a:lnTo>
                      <a:pt x="16790" y="10926"/>
                    </a:lnTo>
                    <a:lnTo>
                      <a:pt x="17423" y="10196"/>
                    </a:lnTo>
                    <a:lnTo>
                      <a:pt x="17423" y="10755"/>
                    </a:lnTo>
                    <a:lnTo>
                      <a:pt x="17033" y="11096"/>
                    </a:lnTo>
                    <a:lnTo>
                      <a:pt x="16669" y="11436"/>
                    </a:lnTo>
                    <a:lnTo>
                      <a:pt x="16498" y="11607"/>
                    </a:lnTo>
                    <a:lnTo>
                      <a:pt x="16352" y="11777"/>
                    </a:lnTo>
                    <a:lnTo>
                      <a:pt x="16231" y="11972"/>
                    </a:lnTo>
                    <a:lnTo>
                      <a:pt x="16182" y="12093"/>
                    </a:lnTo>
                    <a:lnTo>
                      <a:pt x="16158" y="12191"/>
                    </a:lnTo>
                    <a:lnTo>
                      <a:pt x="16158" y="12239"/>
                    </a:lnTo>
                    <a:lnTo>
                      <a:pt x="16182" y="12288"/>
                    </a:lnTo>
                    <a:lnTo>
                      <a:pt x="16279" y="12288"/>
                    </a:lnTo>
                    <a:lnTo>
                      <a:pt x="16352" y="12239"/>
                    </a:lnTo>
                    <a:lnTo>
                      <a:pt x="16450" y="12166"/>
                    </a:lnTo>
                    <a:lnTo>
                      <a:pt x="16596" y="11996"/>
                    </a:lnTo>
                    <a:lnTo>
                      <a:pt x="16888" y="11655"/>
                    </a:lnTo>
                    <a:lnTo>
                      <a:pt x="17423" y="10999"/>
                    </a:lnTo>
                    <a:lnTo>
                      <a:pt x="17398" y="11485"/>
                    </a:lnTo>
                    <a:lnTo>
                      <a:pt x="17301" y="11582"/>
                    </a:lnTo>
                    <a:lnTo>
                      <a:pt x="17204" y="11680"/>
                    </a:lnTo>
                    <a:lnTo>
                      <a:pt x="17009" y="11899"/>
                    </a:lnTo>
                    <a:lnTo>
                      <a:pt x="16863" y="12045"/>
                    </a:lnTo>
                    <a:lnTo>
                      <a:pt x="16693" y="12191"/>
                    </a:lnTo>
                    <a:lnTo>
                      <a:pt x="16328" y="12410"/>
                    </a:lnTo>
                    <a:lnTo>
                      <a:pt x="16158" y="12556"/>
                    </a:lnTo>
                    <a:lnTo>
                      <a:pt x="15914" y="12750"/>
                    </a:lnTo>
                    <a:lnTo>
                      <a:pt x="15817" y="12848"/>
                    </a:lnTo>
                    <a:lnTo>
                      <a:pt x="15768" y="12969"/>
                    </a:lnTo>
                    <a:lnTo>
                      <a:pt x="15744" y="13018"/>
                    </a:lnTo>
                    <a:lnTo>
                      <a:pt x="15744" y="13067"/>
                    </a:lnTo>
                    <a:lnTo>
                      <a:pt x="15768" y="13115"/>
                    </a:lnTo>
                    <a:lnTo>
                      <a:pt x="15817" y="13164"/>
                    </a:lnTo>
                    <a:lnTo>
                      <a:pt x="15866" y="13213"/>
                    </a:lnTo>
                    <a:lnTo>
                      <a:pt x="15939" y="13188"/>
                    </a:lnTo>
                    <a:lnTo>
                      <a:pt x="16012" y="13164"/>
                    </a:lnTo>
                    <a:lnTo>
                      <a:pt x="16085" y="13140"/>
                    </a:lnTo>
                    <a:lnTo>
                      <a:pt x="16377" y="12872"/>
                    </a:lnTo>
                    <a:lnTo>
                      <a:pt x="16693" y="12653"/>
                    </a:lnTo>
                    <a:lnTo>
                      <a:pt x="17058" y="12361"/>
                    </a:lnTo>
                    <a:lnTo>
                      <a:pt x="17228" y="12191"/>
                    </a:lnTo>
                    <a:lnTo>
                      <a:pt x="17398" y="12020"/>
                    </a:lnTo>
                    <a:lnTo>
                      <a:pt x="17374" y="12312"/>
                    </a:lnTo>
                    <a:lnTo>
                      <a:pt x="17228" y="12385"/>
                    </a:lnTo>
                    <a:lnTo>
                      <a:pt x="17082" y="12507"/>
                    </a:lnTo>
                    <a:lnTo>
                      <a:pt x="16815" y="12726"/>
                    </a:lnTo>
                    <a:lnTo>
                      <a:pt x="16620" y="12921"/>
                    </a:lnTo>
                    <a:lnTo>
                      <a:pt x="16401" y="13115"/>
                    </a:lnTo>
                    <a:lnTo>
                      <a:pt x="16182" y="13359"/>
                    </a:lnTo>
                    <a:lnTo>
                      <a:pt x="16109" y="13456"/>
                    </a:lnTo>
                    <a:lnTo>
                      <a:pt x="16036" y="13578"/>
                    </a:lnTo>
                    <a:lnTo>
                      <a:pt x="16036" y="13626"/>
                    </a:lnTo>
                    <a:lnTo>
                      <a:pt x="16036" y="13675"/>
                    </a:lnTo>
                    <a:lnTo>
                      <a:pt x="16085" y="13699"/>
                    </a:lnTo>
                    <a:lnTo>
                      <a:pt x="16133" y="13699"/>
                    </a:lnTo>
                    <a:lnTo>
                      <a:pt x="16255" y="13651"/>
                    </a:lnTo>
                    <a:lnTo>
                      <a:pt x="16352" y="13602"/>
                    </a:lnTo>
                    <a:lnTo>
                      <a:pt x="16547" y="13432"/>
                    </a:lnTo>
                    <a:lnTo>
                      <a:pt x="16888" y="13067"/>
                    </a:lnTo>
                    <a:lnTo>
                      <a:pt x="17301" y="12677"/>
                    </a:lnTo>
                    <a:lnTo>
                      <a:pt x="17350" y="12629"/>
                    </a:lnTo>
                    <a:lnTo>
                      <a:pt x="17350" y="12629"/>
                    </a:lnTo>
                    <a:lnTo>
                      <a:pt x="17301" y="12969"/>
                    </a:lnTo>
                    <a:lnTo>
                      <a:pt x="17204" y="13286"/>
                    </a:lnTo>
                    <a:lnTo>
                      <a:pt x="17131" y="13456"/>
                    </a:lnTo>
                    <a:lnTo>
                      <a:pt x="17033" y="13578"/>
                    </a:lnTo>
                    <a:lnTo>
                      <a:pt x="16936" y="13699"/>
                    </a:lnTo>
                    <a:lnTo>
                      <a:pt x="16815" y="13797"/>
                    </a:lnTo>
                    <a:lnTo>
                      <a:pt x="16669" y="13894"/>
                    </a:lnTo>
                    <a:lnTo>
                      <a:pt x="16474" y="13967"/>
                    </a:lnTo>
                    <a:lnTo>
                      <a:pt x="16279" y="13991"/>
                    </a:lnTo>
                    <a:lnTo>
                      <a:pt x="15671" y="13991"/>
                    </a:lnTo>
                    <a:lnTo>
                      <a:pt x="15282" y="13943"/>
                    </a:lnTo>
                    <a:lnTo>
                      <a:pt x="14162" y="13894"/>
                    </a:lnTo>
                    <a:lnTo>
                      <a:pt x="13043" y="13821"/>
                    </a:lnTo>
                    <a:lnTo>
                      <a:pt x="11924" y="13797"/>
                    </a:lnTo>
                    <a:lnTo>
                      <a:pt x="10780" y="13772"/>
                    </a:lnTo>
                    <a:lnTo>
                      <a:pt x="8517" y="13772"/>
                    </a:lnTo>
                    <a:lnTo>
                      <a:pt x="6279" y="13797"/>
                    </a:lnTo>
                    <a:lnTo>
                      <a:pt x="4016" y="13870"/>
                    </a:lnTo>
                    <a:lnTo>
                      <a:pt x="3651" y="13894"/>
                    </a:lnTo>
                    <a:lnTo>
                      <a:pt x="3237" y="13943"/>
                    </a:lnTo>
                    <a:lnTo>
                      <a:pt x="2410" y="14016"/>
                    </a:lnTo>
                    <a:lnTo>
                      <a:pt x="1996" y="14040"/>
                    </a:lnTo>
                    <a:lnTo>
                      <a:pt x="1582" y="14016"/>
                    </a:lnTo>
                    <a:lnTo>
                      <a:pt x="1193" y="13943"/>
                    </a:lnTo>
                    <a:lnTo>
                      <a:pt x="1023" y="13894"/>
                    </a:lnTo>
                    <a:lnTo>
                      <a:pt x="828" y="13821"/>
                    </a:lnTo>
                    <a:lnTo>
                      <a:pt x="755" y="13772"/>
                    </a:lnTo>
                    <a:lnTo>
                      <a:pt x="682" y="13699"/>
                    </a:lnTo>
                    <a:lnTo>
                      <a:pt x="609" y="13626"/>
                    </a:lnTo>
                    <a:lnTo>
                      <a:pt x="561" y="13529"/>
                    </a:lnTo>
                    <a:lnTo>
                      <a:pt x="512" y="13334"/>
                    </a:lnTo>
                    <a:lnTo>
                      <a:pt x="488" y="13115"/>
                    </a:lnTo>
                    <a:lnTo>
                      <a:pt x="463" y="12896"/>
                    </a:lnTo>
                    <a:lnTo>
                      <a:pt x="488" y="12677"/>
                    </a:lnTo>
                    <a:lnTo>
                      <a:pt x="536" y="12288"/>
                    </a:lnTo>
                    <a:lnTo>
                      <a:pt x="585" y="11412"/>
                    </a:lnTo>
                    <a:lnTo>
                      <a:pt x="609" y="10561"/>
                    </a:lnTo>
                    <a:lnTo>
                      <a:pt x="609" y="9563"/>
                    </a:lnTo>
                    <a:lnTo>
                      <a:pt x="634" y="8565"/>
                    </a:lnTo>
                    <a:lnTo>
                      <a:pt x="634" y="7543"/>
                    </a:lnTo>
                    <a:lnTo>
                      <a:pt x="609" y="6546"/>
                    </a:lnTo>
                    <a:lnTo>
                      <a:pt x="731" y="6667"/>
                    </a:lnTo>
                    <a:lnTo>
                      <a:pt x="853" y="6765"/>
                    </a:lnTo>
                    <a:lnTo>
                      <a:pt x="999" y="6862"/>
                    </a:lnTo>
                    <a:lnTo>
                      <a:pt x="1144" y="6911"/>
                    </a:lnTo>
                    <a:lnTo>
                      <a:pt x="1315" y="6959"/>
                    </a:lnTo>
                    <a:lnTo>
                      <a:pt x="1485" y="6984"/>
                    </a:lnTo>
                    <a:lnTo>
                      <a:pt x="1290" y="7154"/>
                    </a:lnTo>
                    <a:lnTo>
                      <a:pt x="1193" y="7227"/>
                    </a:lnTo>
                    <a:lnTo>
                      <a:pt x="1096" y="7324"/>
                    </a:lnTo>
                    <a:lnTo>
                      <a:pt x="1047" y="7373"/>
                    </a:lnTo>
                    <a:lnTo>
                      <a:pt x="1023" y="7446"/>
                    </a:lnTo>
                    <a:lnTo>
                      <a:pt x="1047" y="7495"/>
                    </a:lnTo>
                    <a:lnTo>
                      <a:pt x="1096" y="7543"/>
                    </a:lnTo>
                    <a:lnTo>
                      <a:pt x="1169" y="7592"/>
                    </a:lnTo>
                    <a:lnTo>
                      <a:pt x="1217" y="7592"/>
                    </a:lnTo>
                    <a:lnTo>
                      <a:pt x="1242" y="7568"/>
                    </a:lnTo>
                    <a:lnTo>
                      <a:pt x="1363" y="7470"/>
                    </a:lnTo>
                    <a:lnTo>
                      <a:pt x="1509" y="7349"/>
                    </a:lnTo>
                    <a:lnTo>
                      <a:pt x="1704" y="7154"/>
                    </a:lnTo>
                    <a:lnTo>
                      <a:pt x="1826" y="7008"/>
                    </a:lnTo>
                    <a:lnTo>
                      <a:pt x="2020" y="7032"/>
                    </a:lnTo>
                    <a:lnTo>
                      <a:pt x="2264" y="7032"/>
                    </a:lnTo>
                    <a:lnTo>
                      <a:pt x="2093" y="7154"/>
                    </a:lnTo>
                    <a:lnTo>
                      <a:pt x="1850" y="7349"/>
                    </a:lnTo>
                    <a:lnTo>
                      <a:pt x="1753" y="7446"/>
                    </a:lnTo>
                    <a:lnTo>
                      <a:pt x="1680" y="7543"/>
                    </a:lnTo>
                    <a:lnTo>
                      <a:pt x="1655" y="7641"/>
                    </a:lnTo>
                    <a:lnTo>
                      <a:pt x="1680" y="7714"/>
                    </a:lnTo>
                    <a:lnTo>
                      <a:pt x="1753" y="7738"/>
                    </a:lnTo>
                    <a:lnTo>
                      <a:pt x="1850" y="7714"/>
                    </a:lnTo>
                    <a:lnTo>
                      <a:pt x="1947" y="7665"/>
                    </a:lnTo>
                    <a:lnTo>
                      <a:pt x="2045" y="7568"/>
                    </a:lnTo>
                    <a:lnTo>
                      <a:pt x="2239" y="7373"/>
                    </a:lnTo>
                    <a:lnTo>
                      <a:pt x="2410" y="7203"/>
                    </a:lnTo>
                    <a:lnTo>
                      <a:pt x="2580" y="7032"/>
                    </a:lnTo>
                    <a:lnTo>
                      <a:pt x="2775" y="7032"/>
                    </a:lnTo>
                    <a:lnTo>
                      <a:pt x="2726" y="7081"/>
                    </a:lnTo>
                    <a:lnTo>
                      <a:pt x="2483" y="7276"/>
                    </a:lnTo>
                    <a:lnTo>
                      <a:pt x="2361" y="7397"/>
                    </a:lnTo>
                    <a:lnTo>
                      <a:pt x="2288" y="7519"/>
                    </a:lnTo>
                    <a:lnTo>
                      <a:pt x="2264" y="7568"/>
                    </a:lnTo>
                    <a:lnTo>
                      <a:pt x="2264" y="7641"/>
                    </a:lnTo>
                    <a:lnTo>
                      <a:pt x="2288" y="7689"/>
                    </a:lnTo>
                    <a:lnTo>
                      <a:pt x="2312" y="7738"/>
                    </a:lnTo>
                    <a:lnTo>
                      <a:pt x="2361" y="7762"/>
                    </a:lnTo>
                    <a:lnTo>
                      <a:pt x="2410" y="7787"/>
                    </a:lnTo>
                    <a:lnTo>
                      <a:pt x="2458" y="7787"/>
                    </a:lnTo>
                    <a:lnTo>
                      <a:pt x="2531" y="7762"/>
                    </a:lnTo>
                    <a:lnTo>
                      <a:pt x="2653" y="7665"/>
                    </a:lnTo>
                    <a:lnTo>
                      <a:pt x="2848" y="7470"/>
                    </a:lnTo>
                    <a:lnTo>
                      <a:pt x="3042" y="7251"/>
                    </a:lnTo>
                    <a:lnTo>
                      <a:pt x="3140" y="7154"/>
                    </a:lnTo>
                    <a:lnTo>
                      <a:pt x="3188" y="7057"/>
                    </a:lnTo>
                    <a:lnTo>
                      <a:pt x="3505" y="7057"/>
                    </a:lnTo>
                    <a:lnTo>
                      <a:pt x="3261" y="7203"/>
                    </a:lnTo>
                    <a:lnTo>
                      <a:pt x="3067" y="7349"/>
                    </a:lnTo>
                    <a:lnTo>
                      <a:pt x="2969" y="7446"/>
                    </a:lnTo>
                    <a:lnTo>
                      <a:pt x="2921" y="7543"/>
                    </a:lnTo>
                    <a:lnTo>
                      <a:pt x="2896" y="7616"/>
                    </a:lnTo>
                    <a:lnTo>
                      <a:pt x="2896" y="7665"/>
                    </a:lnTo>
                    <a:lnTo>
                      <a:pt x="2921" y="7714"/>
                    </a:lnTo>
                    <a:lnTo>
                      <a:pt x="2945" y="7738"/>
                    </a:lnTo>
                    <a:lnTo>
                      <a:pt x="2994" y="7762"/>
                    </a:lnTo>
                    <a:lnTo>
                      <a:pt x="3042" y="7787"/>
                    </a:lnTo>
                    <a:lnTo>
                      <a:pt x="3091" y="7762"/>
                    </a:lnTo>
                    <a:lnTo>
                      <a:pt x="3164" y="7738"/>
                    </a:lnTo>
                    <a:lnTo>
                      <a:pt x="3310" y="7568"/>
                    </a:lnTo>
                    <a:lnTo>
                      <a:pt x="3456" y="7397"/>
                    </a:lnTo>
                    <a:lnTo>
                      <a:pt x="3748" y="7057"/>
                    </a:lnTo>
                    <a:lnTo>
                      <a:pt x="4186" y="7057"/>
                    </a:lnTo>
                    <a:lnTo>
                      <a:pt x="4040" y="7154"/>
                    </a:lnTo>
                    <a:lnTo>
                      <a:pt x="3870" y="7324"/>
                    </a:lnTo>
                    <a:lnTo>
                      <a:pt x="3724" y="7495"/>
                    </a:lnTo>
                    <a:lnTo>
                      <a:pt x="3699" y="7568"/>
                    </a:lnTo>
                    <a:lnTo>
                      <a:pt x="3699" y="7616"/>
                    </a:lnTo>
                    <a:lnTo>
                      <a:pt x="3724" y="7665"/>
                    </a:lnTo>
                    <a:lnTo>
                      <a:pt x="3772" y="7714"/>
                    </a:lnTo>
                    <a:lnTo>
                      <a:pt x="3845" y="7738"/>
                    </a:lnTo>
                    <a:lnTo>
                      <a:pt x="3894" y="7738"/>
                    </a:lnTo>
                    <a:lnTo>
                      <a:pt x="3967" y="7714"/>
                    </a:lnTo>
                    <a:lnTo>
                      <a:pt x="4016" y="7665"/>
                    </a:lnTo>
                    <a:lnTo>
                      <a:pt x="4137" y="7495"/>
                    </a:lnTo>
                    <a:lnTo>
                      <a:pt x="4259" y="7324"/>
                    </a:lnTo>
                    <a:lnTo>
                      <a:pt x="4332" y="7203"/>
                    </a:lnTo>
                    <a:lnTo>
                      <a:pt x="4381" y="7057"/>
                    </a:lnTo>
                    <a:lnTo>
                      <a:pt x="4624" y="7057"/>
                    </a:lnTo>
                    <a:lnTo>
                      <a:pt x="4502" y="7154"/>
                    </a:lnTo>
                    <a:lnTo>
                      <a:pt x="4405" y="7300"/>
                    </a:lnTo>
                    <a:lnTo>
                      <a:pt x="4332" y="7422"/>
                    </a:lnTo>
                    <a:lnTo>
                      <a:pt x="4259" y="7543"/>
                    </a:lnTo>
                    <a:lnTo>
                      <a:pt x="4259" y="7616"/>
                    </a:lnTo>
                    <a:lnTo>
                      <a:pt x="4283" y="7665"/>
                    </a:lnTo>
                    <a:lnTo>
                      <a:pt x="4308" y="7714"/>
                    </a:lnTo>
                    <a:lnTo>
                      <a:pt x="4356" y="7762"/>
                    </a:lnTo>
                    <a:lnTo>
                      <a:pt x="4405" y="7787"/>
                    </a:lnTo>
                    <a:lnTo>
                      <a:pt x="4454" y="7787"/>
                    </a:lnTo>
                    <a:lnTo>
                      <a:pt x="4527" y="7762"/>
                    </a:lnTo>
                    <a:lnTo>
                      <a:pt x="4575" y="7738"/>
                    </a:lnTo>
                    <a:lnTo>
                      <a:pt x="4600" y="7689"/>
                    </a:lnTo>
                    <a:lnTo>
                      <a:pt x="4746" y="7495"/>
                    </a:lnTo>
                    <a:lnTo>
                      <a:pt x="4867" y="7300"/>
                    </a:lnTo>
                    <a:lnTo>
                      <a:pt x="4965" y="7178"/>
                    </a:lnTo>
                    <a:lnTo>
                      <a:pt x="5038" y="7032"/>
                    </a:lnTo>
                    <a:lnTo>
                      <a:pt x="5354" y="7032"/>
                    </a:lnTo>
                    <a:lnTo>
                      <a:pt x="5208" y="7178"/>
                    </a:lnTo>
                    <a:lnTo>
                      <a:pt x="5062" y="7373"/>
                    </a:lnTo>
                    <a:lnTo>
                      <a:pt x="4989" y="7470"/>
                    </a:lnTo>
                    <a:lnTo>
                      <a:pt x="4940" y="7592"/>
                    </a:lnTo>
                    <a:lnTo>
                      <a:pt x="4940" y="7641"/>
                    </a:lnTo>
                    <a:lnTo>
                      <a:pt x="4940" y="7665"/>
                    </a:lnTo>
                    <a:lnTo>
                      <a:pt x="4989" y="7762"/>
                    </a:lnTo>
                    <a:lnTo>
                      <a:pt x="5086" y="7787"/>
                    </a:lnTo>
                    <a:lnTo>
                      <a:pt x="5135" y="7787"/>
                    </a:lnTo>
                    <a:lnTo>
                      <a:pt x="5159" y="7762"/>
                    </a:lnTo>
                    <a:lnTo>
                      <a:pt x="5257" y="7689"/>
                    </a:lnTo>
                    <a:lnTo>
                      <a:pt x="5330" y="7616"/>
                    </a:lnTo>
                    <a:lnTo>
                      <a:pt x="5451" y="7422"/>
                    </a:lnTo>
                    <a:lnTo>
                      <a:pt x="5670" y="7032"/>
                    </a:lnTo>
                    <a:lnTo>
                      <a:pt x="6011" y="7032"/>
                    </a:lnTo>
                    <a:lnTo>
                      <a:pt x="5889" y="7130"/>
                    </a:lnTo>
                    <a:lnTo>
                      <a:pt x="5719" y="7300"/>
                    </a:lnTo>
                    <a:lnTo>
                      <a:pt x="5573" y="7495"/>
                    </a:lnTo>
                    <a:lnTo>
                      <a:pt x="5549" y="7568"/>
                    </a:lnTo>
                    <a:lnTo>
                      <a:pt x="5573" y="7616"/>
                    </a:lnTo>
                    <a:lnTo>
                      <a:pt x="5597" y="7665"/>
                    </a:lnTo>
                    <a:lnTo>
                      <a:pt x="5646" y="7714"/>
                    </a:lnTo>
                    <a:lnTo>
                      <a:pt x="5695" y="7738"/>
                    </a:lnTo>
                    <a:lnTo>
                      <a:pt x="5743" y="7738"/>
                    </a:lnTo>
                    <a:lnTo>
                      <a:pt x="5816" y="7714"/>
                    </a:lnTo>
                    <a:lnTo>
                      <a:pt x="5865" y="7665"/>
                    </a:lnTo>
                    <a:lnTo>
                      <a:pt x="6060" y="7349"/>
                    </a:lnTo>
                    <a:lnTo>
                      <a:pt x="6157" y="7178"/>
                    </a:lnTo>
                    <a:lnTo>
                      <a:pt x="6230" y="7032"/>
                    </a:lnTo>
                    <a:lnTo>
                      <a:pt x="6936" y="7008"/>
                    </a:lnTo>
                    <a:lnTo>
                      <a:pt x="6936" y="7008"/>
                    </a:lnTo>
                    <a:lnTo>
                      <a:pt x="6765" y="7154"/>
                    </a:lnTo>
                    <a:lnTo>
                      <a:pt x="6619" y="7276"/>
                    </a:lnTo>
                    <a:lnTo>
                      <a:pt x="6449" y="7422"/>
                    </a:lnTo>
                    <a:lnTo>
                      <a:pt x="6303" y="7592"/>
                    </a:lnTo>
                    <a:lnTo>
                      <a:pt x="6279" y="7641"/>
                    </a:lnTo>
                    <a:lnTo>
                      <a:pt x="6254" y="7714"/>
                    </a:lnTo>
                    <a:lnTo>
                      <a:pt x="6279" y="7762"/>
                    </a:lnTo>
                    <a:lnTo>
                      <a:pt x="6303" y="7811"/>
                    </a:lnTo>
                    <a:lnTo>
                      <a:pt x="6352" y="7835"/>
                    </a:lnTo>
                    <a:lnTo>
                      <a:pt x="6400" y="7860"/>
                    </a:lnTo>
                    <a:lnTo>
                      <a:pt x="6473" y="7835"/>
                    </a:lnTo>
                    <a:lnTo>
                      <a:pt x="6522" y="7811"/>
                    </a:lnTo>
                    <a:lnTo>
                      <a:pt x="6790" y="7470"/>
                    </a:lnTo>
                    <a:lnTo>
                      <a:pt x="6911" y="7251"/>
                    </a:lnTo>
                    <a:lnTo>
                      <a:pt x="7009" y="7032"/>
                    </a:lnTo>
                    <a:lnTo>
                      <a:pt x="7009" y="7008"/>
                    </a:lnTo>
                    <a:lnTo>
                      <a:pt x="7398" y="7008"/>
                    </a:lnTo>
                    <a:lnTo>
                      <a:pt x="7252" y="7130"/>
                    </a:lnTo>
                    <a:lnTo>
                      <a:pt x="7106" y="7276"/>
                    </a:lnTo>
                    <a:lnTo>
                      <a:pt x="6984" y="7446"/>
                    </a:lnTo>
                    <a:lnTo>
                      <a:pt x="6887" y="7616"/>
                    </a:lnTo>
                    <a:lnTo>
                      <a:pt x="6863" y="7689"/>
                    </a:lnTo>
                    <a:lnTo>
                      <a:pt x="6887" y="7738"/>
                    </a:lnTo>
                    <a:lnTo>
                      <a:pt x="6911" y="7787"/>
                    </a:lnTo>
                    <a:lnTo>
                      <a:pt x="6960" y="7835"/>
                    </a:lnTo>
                    <a:lnTo>
                      <a:pt x="7009" y="7860"/>
                    </a:lnTo>
                    <a:lnTo>
                      <a:pt x="7057" y="7860"/>
                    </a:lnTo>
                    <a:lnTo>
                      <a:pt x="7130" y="7835"/>
                    </a:lnTo>
                    <a:lnTo>
                      <a:pt x="7179" y="7787"/>
                    </a:lnTo>
                    <a:lnTo>
                      <a:pt x="7398" y="7397"/>
                    </a:lnTo>
                    <a:lnTo>
                      <a:pt x="7617" y="7008"/>
                    </a:lnTo>
                    <a:lnTo>
                      <a:pt x="7812" y="7008"/>
                    </a:lnTo>
                    <a:lnTo>
                      <a:pt x="7812" y="7081"/>
                    </a:lnTo>
                    <a:lnTo>
                      <a:pt x="7690" y="7251"/>
                    </a:lnTo>
                    <a:lnTo>
                      <a:pt x="7568" y="7446"/>
                    </a:lnTo>
                    <a:lnTo>
                      <a:pt x="7520" y="7568"/>
                    </a:lnTo>
                    <a:lnTo>
                      <a:pt x="7471" y="7665"/>
                    </a:lnTo>
                    <a:lnTo>
                      <a:pt x="7471" y="7762"/>
                    </a:lnTo>
                    <a:lnTo>
                      <a:pt x="7495" y="7811"/>
                    </a:lnTo>
                    <a:lnTo>
                      <a:pt x="7544" y="7860"/>
                    </a:lnTo>
                    <a:lnTo>
                      <a:pt x="7593" y="7884"/>
                    </a:lnTo>
                    <a:lnTo>
                      <a:pt x="7666" y="7908"/>
                    </a:lnTo>
                    <a:lnTo>
                      <a:pt x="7739" y="7884"/>
                    </a:lnTo>
                    <a:lnTo>
                      <a:pt x="7787" y="7835"/>
                    </a:lnTo>
                    <a:lnTo>
                      <a:pt x="7836" y="7762"/>
                    </a:lnTo>
                    <a:lnTo>
                      <a:pt x="7933" y="7519"/>
                    </a:lnTo>
                    <a:lnTo>
                      <a:pt x="8031" y="7665"/>
                    </a:lnTo>
                    <a:lnTo>
                      <a:pt x="8152" y="7835"/>
                    </a:lnTo>
                    <a:lnTo>
                      <a:pt x="8274" y="7957"/>
                    </a:lnTo>
                    <a:lnTo>
                      <a:pt x="8444" y="8054"/>
                    </a:lnTo>
                    <a:lnTo>
                      <a:pt x="8615" y="8127"/>
                    </a:lnTo>
                    <a:lnTo>
                      <a:pt x="8785" y="8176"/>
                    </a:lnTo>
                    <a:lnTo>
                      <a:pt x="9004" y="8200"/>
                    </a:lnTo>
                    <a:lnTo>
                      <a:pt x="9198" y="8152"/>
                    </a:lnTo>
                    <a:lnTo>
                      <a:pt x="9393" y="8079"/>
                    </a:lnTo>
                    <a:lnTo>
                      <a:pt x="9563" y="7981"/>
                    </a:lnTo>
                    <a:lnTo>
                      <a:pt x="9709" y="7860"/>
                    </a:lnTo>
                    <a:lnTo>
                      <a:pt x="9807" y="7714"/>
                    </a:lnTo>
                    <a:lnTo>
                      <a:pt x="9904" y="7543"/>
                    </a:lnTo>
                    <a:lnTo>
                      <a:pt x="9977" y="7373"/>
                    </a:lnTo>
                    <a:lnTo>
                      <a:pt x="10026" y="7178"/>
                    </a:lnTo>
                    <a:lnTo>
                      <a:pt x="10050" y="6984"/>
                    </a:lnTo>
                    <a:lnTo>
                      <a:pt x="10415" y="7032"/>
                    </a:lnTo>
                    <a:lnTo>
                      <a:pt x="10293" y="7130"/>
                    </a:lnTo>
                    <a:lnTo>
                      <a:pt x="10172" y="7227"/>
                    </a:lnTo>
                    <a:lnTo>
                      <a:pt x="10026" y="7397"/>
                    </a:lnTo>
                    <a:lnTo>
                      <a:pt x="9928" y="7616"/>
                    </a:lnTo>
                    <a:lnTo>
                      <a:pt x="9904" y="7665"/>
                    </a:lnTo>
                    <a:lnTo>
                      <a:pt x="9928" y="7738"/>
                    </a:lnTo>
                    <a:lnTo>
                      <a:pt x="9977" y="7762"/>
                    </a:lnTo>
                    <a:lnTo>
                      <a:pt x="10026" y="7811"/>
                    </a:lnTo>
                    <a:lnTo>
                      <a:pt x="10099" y="7811"/>
                    </a:lnTo>
                    <a:lnTo>
                      <a:pt x="10147" y="7787"/>
                    </a:lnTo>
                    <a:lnTo>
                      <a:pt x="10220" y="7762"/>
                    </a:lnTo>
                    <a:lnTo>
                      <a:pt x="10245" y="7689"/>
                    </a:lnTo>
                    <a:lnTo>
                      <a:pt x="10342" y="7519"/>
                    </a:lnTo>
                    <a:lnTo>
                      <a:pt x="10439" y="7349"/>
                    </a:lnTo>
                    <a:lnTo>
                      <a:pt x="10488" y="7203"/>
                    </a:lnTo>
                    <a:lnTo>
                      <a:pt x="10512" y="7057"/>
                    </a:lnTo>
                    <a:lnTo>
                      <a:pt x="11048" y="7057"/>
                    </a:lnTo>
                    <a:lnTo>
                      <a:pt x="10926" y="7178"/>
                    </a:lnTo>
                    <a:lnTo>
                      <a:pt x="10829" y="7300"/>
                    </a:lnTo>
                    <a:lnTo>
                      <a:pt x="10756" y="7446"/>
                    </a:lnTo>
                    <a:lnTo>
                      <a:pt x="10683" y="7592"/>
                    </a:lnTo>
                    <a:lnTo>
                      <a:pt x="10683" y="7641"/>
                    </a:lnTo>
                    <a:lnTo>
                      <a:pt x="10683" y="7665"/>
                    </a:lnTo>
                    <a:lnTo>
                      <a:pt x="10707" y="7714"/>
                    </a:lnTo>
                    <a:lnTo>
                      <a:pt x="10756" y="7714"/>
                    </a:lnTo>
                    <a:lnTo>
                      <a:pt x="10829" y="7738"/>
                    </a:lnTo>
                    <a:lnTo>
                      <a:pt x="10877" y="7714"/>
                    </a:lnTo>
                    <a:lnTo>
                      <a:pt x="10902" y="7689"/>
                    </a:lnTo>
                    <a:lnTo>
                      <a:pt x="10999" y="7543"/>
                    </a:lnTo>
                    <a:lnTo>
                      <a:pt x="11096" y="7373"/>
                    </a:lnTo>
                    <a:lnTo>
                      <a:pt x="11267" y="7057"/>
                    </a:lnTo>
                    <a:lnTo>
                      <a:pt x="11534" y="7032"/>
                    </a:lnTo>
                    <a:lnTo>
                      <a:pt x="11340" y="7300"/>
                    </a:lnTo>
                    <a:lnTo>
                      <a:pt x="11242" y="7446"/>
                    </a:lnTo>
                    <a:lnTo>
                      <a:pt x="11169" y="7592"/>
                    </a:lnTo>
                    <a:lnTo>
                      <a:pt x="11169" y="7665"/>
                    </a:lnTo>
                    <a:lnTo>
                      <a:pt x="11194" y="7714"/>
                    </a:lnTo>
                    <a:lnTo>
                      <a:pt x="11218" y="7762"/>
                    </a:lnTo>
                    <a:lnTo>
                      <a:pt x="11267" y="7787"/>
                    </a:lnTo>
                    <a:lnTo>
                      <a:pt x="11388" y="7787"/>
                    </a:lnTo>
                    <a:lnTo>
                      <a:pt x="11437" y="7762"/>
                    </a:lnTo>
                    <a:lnTo>
                      <a:pt x="11461" y="7714"/>
                    </a:lnTo>
                    <a:lnTo>
                      <a:pt x="11632" y="7373"/>
                    </a:lnTo>
                    <a:lnTo>
                      <a:pt x="11778" y="7032"/>
                    </a:lnTo>
                    <a:lnTo>
                      <a:pt x="12191" y="7032"/>
                    </a:lnTo>
                    <a:lnTo>
                      <a:pt x="12021" y="7227"/>
                    </a:lnTo>
                    <a:lnTo>
                      <a:pt x="11948" y="7349"/>
                    </a:lnTo>
                    <a:lnTo>
                      <a:pt x="11875" y="7470"/>
                    </a:lnTo>
                    <a:lnTo>
                      <a:pt x="11851" y="7592"/>
                    </a:lnTo>
                    <a:lnTo>
                      <a:pt x="11851" y="7641"/>
                    </a:lnTo>
                    <a:lnTo>
                      <a:pt x="11875" y="7714"/>
                    </a:lnTo>
                    <a:lnTo>
                      <a:pt x="11924" y="7738"/>
                    </a:lnTo>
                    <a:lnTo>
                      <a:pt x="11972" y="7762"/>
                    </a:lnTo>
                    <a:lnTo>
                      <a:pt x="12021" y="7738"/>
                    </a:lnTo>
                    <a:lnTo>
                      <a:pt x="12070" y="7689"/>
                    </a:lnTo>
                    <a:lnTo>
                      <a:pt x="12143" y="7592"/>
                    </a:lnTo>
                    <a:lnTo>
                      <a:pt x="12240" y="7349"/>
                    </a:lnTo>
                    <a:lnTo>
                      <a:pt x="12386" y="7032"/>
                    </a:lnTo>
                    <a:lnTo>
                      <a:pt x="12775" y="7008"/>
                    </a:lnTo>
                    <a:lnTo>
                      <a:pt x="12654" y="7130"/>
                    </a:lnTo>
                    <a:lnTo>
                      <a:pt x="12556" y="7276"/>
                    </a:lnTo>
                    <a:lnTo>
                      <a:pt x="12459" y="7397"/>
                    </a:lnTo>
                    <a:lnTo>
                      <a:pt x="12386" y="7568"/>
                    </a:lnTo>
                    <a:lnTo>
                      <a:pt x="12386" y="7616"/>
                    </a:lnTo>
                    <a:lnTo>
                      <a:pt x="12410" y="7665"/>
                    </a:lnTo>
                    <a:lnTo>
                      <a:pt x="12435" y="7689"/>
                    </a:lnTo>
                    <a:lnTo>
                      <a:pt x="12483" y="7714"/>
                    </a:lnTo>
                    <a:lnTo>
                      <a:pt x="12581" y="7714"/>
                    </a:lnTo>
                    <a:lnTo>
                      <a:pt x="12605" y="7689"/>
                    </a:lnTo>
                    <a:lnTo>
                      <a:pt x="12654" y="7641"/>
                    </a:lnTo>
                    <a:lnTo>
                      <a:pt x="12702" y="7470"/>
                    </a:lnTo>
                    <a:lnTo>
                      <a:pt x="12775" y="7300"/>
                    </a:lnTo>
                    <a:lnTo>
                      <a:pt x="12970" y="7008"/>
                    </a:lnTo>
                    <a:lnTo>
                      <a:pt x="13384" y="7008"/>
                    </a:lnTo>
                    <a:lnTo>
                      <a:pt x="13165" y="7276"/>
                    </a:lnTo>
                    <a:lnTo>
                      <a:pt x="12994" y="7568"/>
                    </a:lnTo>
                    <a:lnTo>
                      <a:pt x="12970" y="7641"/>
                    </a:lnTo>
                    <a:lnTo>
                      <a:pt x="12994" y="7714"/>
                    </a:lnTo>
                    <a:lnTo>
                      <a:pt x="13043" y="7762"/>
                    </a:lnTo>
                    <a:lnTo>
                      <a:pt x="13116" y="7787"/>
                    </a:lnTo>
                    <a:lnTo>
                      <a:pt x="13189" y="7762"/>
                    </a:lnTo>
                    <a:lnTo>
                      <a:pt x="13238" y="7714"/>
                    </a:lnTo>
                    <a:lnTo>
                      <a:pt x="13408" y="7373"/>
                    </a:lnTo>
                    <a:lnTo>
                      <a:pt x="13578" y="7008"/>
                    </a:lnTo>
                    <a:lnTo>
                      <a:pt x="13919" y="7008"/>
                    </a:lnTo>
                    <a:lnTo>
                      <a:pt x="13676" y="7300"/>
                    </a:lnTo>
                    <a:lnTo>
                      <a:pt x="13457" y="7592"/>
                    </a:lnTo>
                    <a:lnTo>
                      <a:pt x="13432" y="7665"/>
                    </a:lnTo>
                    <a:lnTo>
                      <a:pt x="13432" y="7714"/>
                    </a:lnTo>
                    <a:lnTo>
                      <a:pt x="13457" y="7738"/>
                    </a:lnTo>
                    <a:lnTo>
                      <a:pt x="13505" y="7787"/>
                    </a:lnTo>
                    <a:lnTo>
                      <a:pt x="13554" y="7811"/>
                    </a:lnTo>
                    <a:lnTo>
                      <a:pt x="13603" y="7811"/>
                    </a:lnTo>
                    <a:lnTo>
                      <a:pt x="13651" y="7787"/>
                    </a:lnTo>
                    <a:lnTo>
                      <a:pt x="13700" y="7738"/>
                    </a:lnTo>
                    <a:lnTo>
                      <a:pt x="13943" y="7397"/>
                    </a:lnTo>
                    <a:lnTo>
                      <a:pt x="14041" y="7203"/>
                    </a:lnTo>
                    <a:lnTo>
                      <a:pt x="14089" y="7008"/>
                    </a:lnTo>
                    <a:lnTo>
                      <a:pt x="14357" y="7032"/>
                    </a:lnTo>
                    <a:lnTo>
                      <a:pt x="14211" y="7178"/>
                    </a:lnTo>
                    <a:lnTo>
                      <a:pt x="14065" y="7349"/>
                    </a:lnTo>
                    <a:lnTo>
                      <a:pt x="13943" y="7519"/>
                    </a:lnTo>
                    <a:lnTo>
                      <a:pt x="13846" y="7714"/>
                    </a:lnTo>
                    <a:lnTo>
                      <a:pt x="13846" y="7787"/>
                    </a:lnTo>
                    <a:lnTo>
                      <a:pt x="13846" y="7860"/>
                    </a:lnTo>
                    <a:lnTo>
                      <a:pt x="13895" y="7884"/>
                    </a:lnTo>
                    <a:lnTo>
                      <a:pt x="13943" y="7908"/>
                    </a:lnTo>
                    <a:lnTo>
                      <a:pt x="14016" y="7933"/>
                    </a:lnTo>
                    <a:lnTo>
                      <a:pt x="14065" y="7908"/>
                    </a:lnTo>
                    <a:lnTo>
                      <a:pt x="14138" y="7860"/>
                    </a:lnTo>
                    <a:lnTo>
                      <a:pt x="14162" y="7811"/>
                    </a:lnTo>
                    <a:lnTo>
                      <a:pt x="14260" y="7616"/>
                    </a:lnTo>
                    <a:lnTo>
                      <a:pt x="14357" y="7446"/>
                    </a:lnTo>
                    <a:lnTo>
                      <a:pt x="14576" y="7105"/>
                    </a:lnTo>
                    <a:lnTo>
                      <a:pt x="14576" y="7081"/>
                    </a:lnTo>
                    <a:lnTo>
                      <a:pt x="14576" y="7032"/>
                    </a:lnTo>
                    <a:lnTo>
                      <a:pt x="15014" y="7057"/>
                    </a:lnTo>
                    <a:lnTo>
                      <a:pt x="14795" y="7203"/>
                    </a:lnTo>
                    <a:lnTo>
                      <a:pt x="14625" y="7397"/>
                    </a:lnTo>
                    <a:lnTo>
                      <a:pt x="14552" y="7495"/>
                    </a:lnTo>
                    <a:lnTo>
                      <a:pt x="14479" y="7616"/>
                    </a:lnTo>
                    <a:lnTo>
                      <a:pt x="14454" y="7738"/>
                    </a:lnTo>
                    <a:lnTo>
                      <a:pt x="14430" y="7860"/>
                    </a:lnTo>
                    <a:lnTo>
                      <a:pt x="14430" y="7908"/>
                    </a:lnTo>
                    <a:lnTo>
                      <a:pt x="14454" y="7957"/>
                    </a:lnTo>
                    <a:lnTo>
                      <a:pt x="14503" y="7981"/>
                    </a:lnTo>
                    <a:lnTo>
                      <a:pt x="14552" y="8006"/>
                    </a:lnTo>
                    <a:lnTo>
                      <a:pt x="14649" y="8006"/>
                    </a:lnTo>
                    <a:lnTo>
                      <a:pt x="14673" y="7981"/>
                    </a:lnTo>
                    <a:lnTo>
                      <a:pt x="14722" y="7933"/>
                    </a:lnTo>
                    <a:lnTo>
                      <a:pt x="14819" y="7689"/>
                    </a:lnTo>
                    <a:lnTo>
                      <a:pt x="14941" y="7470"/>
                    </a:lnTo>
                    <a:lnTo>
                      <a:pt x="15160" y="7057"/>
                    </a:lnTo>
                    <a:lnTo>
                      <a:pt x="15720" y="7032"/>
                    </a:lnTo>
                    <a:lnTo>
                      <a:pt x="15622" y="7130"/>
                    </a:lnTo>
                    <a:lnTo>
                      <a:pt x="15476" y="7251"/>
                    </a:lnTo>
                    <a:lnTo>
                      <a:pt x="15379" y="7397"/>
                    </a:lnTo>
                    <a:lnTo>
                      <a:pt x="15282" y="7543"/>
                    </a:lnTo>
                    <a:lnTo>
                      <a:pt x="15209" y="7714"/>
                    </a:lnTo>
                    <a:lnTo>
                      <a:pt x="15184" y="7787"/>
                    </a:lnTo>
                    <a:lnTo>
                      <a:pt x="15209" y="7860"/>
                    </a:lnTo>
                    <a:lnTo>
                      <a:pt x="15257" y="7908"/>
                    </a:lnTo>
                    <a:lnTo>
                      <a:pt x="15330" y="7933"/>
                    </a:lnTo>
                    <a:lnTo>
                      <a:pt x="15403" y="7957"/>
                    </a:lnTo>
                    <a:lnTo>
                      <a:pt x="15452" y="7957"/>
                    </a:lnTo>
                    <a:lnTo>
                      <a:pt x="15525" y="7933"/>
                    </a:lnTo>
                    <a:lnTo>
                      <a:pt x="15574" y="7860"/>
                    </a:lnTo>
                    <a:lnTo>
                      <a:pt x="15647" y="7714"/>
                    </a:lnTo>
                    <a:lnTo>
                      <a:pt x="15744" y="7568"/>
                    </a:lnTo>
                    <a:lnTo>
                      <a:pt x="15963" y="7300"/>
                    </a:lnTo>
                    <a:lnTo>
                      <a:pt x="16060" y="7154"/>
                    </a:lnTo>
                    <a:lnTo>
                      <a:pt x="16133" y="7081"/>
                    </a:lnTo>
                    <a:lnTo>
                      <a:pt x="16158" y="6984"/>
                    </a:lnTo>
                    <a:lnTo>
                      <a:pt x="16450" y="6935"/>
                    </a:lnTo>
                    <a:lnTo>
                      <a:pt x="16693" y="6838"/>
                    </a:lnTo>
                    <a:lnTo>
                      <a:pt x="16474" y="7008"/>
                    </a:lnTo>
                    <a:lnTo>
                      <a:pt x="16279" y="7178"/>
                    </a:lnTo>
                    <a:lnTo>
                      <a:pt x="16158" y="7300"/>
                    </a:lnTo>
                    <a:lnTo>
                      <a:pt x="16036" y="7446"/>
                    </a:lnTo>
                    <a:lnTo>
                      <a:pt x="15939" y="7592"/>
                    </a:lnTo>
                    <a:lnTo>
                      <a:pt x="15866" y="7762"/>
                    </a:lnTo>
                    <a:lnTo>
                      <a:pt x="15866" y="7835"/>
                    </a:lnTo>
                    <a:lnTo>
                      <a:pt x="15890" y="7884"/>
                    </a:lnTo>
                    <a:lnTo>
                      <a:pt x="15914" y="7933"/>
                    </a:lnTo>
                    <a:lnTo>
                      <a:pt x="15963" y="7957"/>
                    </a:lnTo>
                    <a:lnTo>
                      <a:pt x="16085" y="7957"/>
                    </a:lnTo>
                    <a:lnTo>
                      <a:pt x="16133" y="7933"/>
                    </a:lnTo>
                    <a:lnTo>
                      <a:pt x="16182" y="7884"/>
                    </a:lnTo>
                    <a:lnTo>
                      <a:pt x="16352" y="7616"/>
                    </a:lnTo>
                    <a:lnTo>
                      <a:pt x="16547" y="7373"/>
                    </a:lnTo>
                    <a:lnTo>
                      <a:pt x="16766" y="7105"/>
                    </a:lnTo>
                    <a:lnTo>
                      <a:pt x="16863" y="6984"/>
                    </a:lnTo>
                    <a:lnTo>
                      <a:pt x="16936" y="6838"/>
                    </a:lnTo>
                    <a:lnTo>
                      <a:pt x="16961" y="6813"/>
                    </a:lnTo>
                    <a:lnTo>
                      <a:pt x="16936" y="6789"/>
                    </a:lnTo>
                    <a:lnTo>
                      <a:pt x="16912" y="6740"/>
                    </a:lnTo>
                    <a:lnTo>
                      <a:pt x="17082" y="6643"/>
                    </a:lnTo>
                    <a:lnTo>
                      <a:pt x="17252" y="6497"/>
                    </a:lnTo>
                    <a:lnTo>
                      <a:pt x="17374" y="6327"/>
                    </a:lnTo>
                    <a:lnTo>
                      <a:pt x="17496" y="6156"/>
                    </a:lnTo>
                    <a:lnTo>
                      <a:pt x="17593" y="5962"/>
                    </a:lnTo>
                    <a:lnTo>
                      <a:pt x="17642" y="5743"/>
                    </a:lnTo>
                    <a:lnTo>
                      <a:pt x="17690" y="5499"/>
                    </a:lnTo>
                    <a:lnTo>
                      <a:pt x="17690" y="5256"/>
                    </a:lnTo>
                    <a:lnTo>
                      <a:pt x="17690" y="4842"/>
                    </a:lnTo>
                    <a:lnTo>
                      <a:pt x="17666" y="4429"/>
                    </a:lnTo>
                    <a:lnTo>
                      <a:pt x="17642" y="3991"/>
                    </a:lnTo>
                    <a:lnTo>
                      <a:pt x="17642" y="3577"/>
                    </a:lnTo>
                    <a:lnTo>
                      <a:pt x="17690" y="2945"/>
                    </a:lnTo>
                    <a:lnTo>
                      <a:pt x="17690" y="2628"/>
                    </a:lnTo>
                    <a:lnTo>
                      <a:pt x="17642" y="2312"/>
                    </a:lnTo>
                    <a:lnTo>
                      <a:pt x="17690" y="2239"/>
                    </a:lnTo>
                    <a:lnTo>
                      <a:pt x="17739" y="2166"/>
                    </a:lnTo>
                    <a:lnTo>
                      <a:pt x="17763" y="2069"/>
                    </a:lnTo>
                    <a:lnTo>
                      <a:pt x="17715" y="1971"/>
                    </a:lnTo>
                    <a:lnTo>
                      <a:pt x="17666" y="1898"/>
                    </a:lnTo>
                    <a:lnTo>
                      <a:pt x="17569" y="1850"/>
                    </a:lnTo>
                    <a:lnTo>
                      <a:pt x="17423" y="1825"/>
                    </a:lnTo>
                    <a:lnTo>
                      <a:pt x="17252" y="1801"/>
                    </a:lnTo>
                    <a:lnTo>
                      <a:pt x="16912" y="1801"/>
                    </a:lnTo>
                    <a:lnTo>
                      <a:pt x="16571" y="1825"/>
                    </a:lnTo>
                    <a:lnTo>
                      <a:pt x="16279" y="1850"/>
                    </a:lnTo>
                    <a:lnTo>
                      <a:pt x="14649" y="1850"/>
                    </a:lnTo>
                    <a:lnTo>
                      <a:pt x="14089" y="1874"/>
                    </a:lnTo>
                    <a:lnTo>
                      <a:pt x="13530" y="1923"/>
                    </a:lnTo>
                    <a:lnTo>
                      <a:pt x="12946" y="1898"/>
                    </a:lnTo>
                    <a:lnTo>
                      <a:pt x="12362" y="1898"/>
                    </a:lnTo>
                    <a:lnTo>
                      <a:pt x="11802" y="1850"/>
                    </a:lnTo>
                    <a:lnTo>
                      <a:pt x="11778" y="1533"/>
                    </a:lnTo>
                    <a:lnTo>
                      <a:pt x="11729" y="1266"/>
                    </a:lnTo>
                    <a:lnTo>
                      <a:pt x="11632" y="1022"/>
                    </a:lnTo>
                    <a:lnTo>
                      <a:pt x="11486" y="803"/>
                    </a:lnTo>
                    <a:lnTo>
                      <a:pt x="11315" y="633"/>
                    </a:lnTo>
                    <a:lnTo>
                      <a:pt x="11121" y="463"/>
                    </a:lnTo>
                    <a:lnTo>
                      <a:pt x="10902" y="341"/>
                    </a:lnTo>
                    <a:lnTo>
                      <a:pt x="10658" y="244"/>
                    </a:lnTo>
                    <a:lnTo>
                      <a:pt x="10415" y="171"/>
                    </a:lnTo>
                    <a:lnTo>
                      <a:pt x="10147" y="98"/>
                    </a:lnTo>
                    <a:lnTo>
                      <a:pt x="9855" y="49"/>
                    </a:lnTo>
                    <a:lnTo>
                      <a:pt x="9588" y="25"/>
                    </a:lnTo>
                    <a:lnTo>
                      <a:pt x="90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E5AFCF-4D52-4523-9EAF-5A7591AB4804}"/>
                  </a:ext>
                </a:extLst>
              </p:cNvPr>
              <p:cNvSpPr/>
              <p:nvPr/>
            </p:nvSpPr>
            <p:spPr>
              <a:xfrm>
                <a:off x="8107083" y="3228732"/>
                <a:ext cx="1428045" cy="58005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87E72A0-4CAC-4349-92F4-5BE508B9C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250"/>
            <a:stretch/>
          </p:blipFill>
          <p:spPr>
            <a:xfrm>
              <a:off x="5528304" y="3522951"/>
              <a:ext cx="1316850" cy="15164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BBB6DDC-259C-4C79-A69E-788FB8970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959" b="81385"/>
            <a:stretch/>
          </p:blipFill>
          <p:spPr>
            <a:xfrm rot="3065207">
              <a:off x="6644404" y="4205923"/>
              <a:ext cx="1316850" cy="372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4725614-5D53-4A32-96CA-5BEAED4C5D6B}"/>
              </a:ext>
            </a:extLst>
          </p:cNvPr>
          <p:cNvSpPr txBox="1">
            <a:spLocks/>
          </p:cNvSpPr>
          <p:nvPr/>
        </p:nvSpPr>
        <p:spPr>
          <a:xfrm>
            <a:off x="1930400" y="2567288"/>
            <a:ext cx="2815771" cy="1038725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800"/>
            </a:pPr>
            <a:r>
              <a:rPr lang="en-CA" sz="2000" dirty="0">
                <a:solidFill>
                  <a:schemeClr val="dk1"/>
                </a:solidFill>
                <a:latin typeface="+mj-lt"/>
                <a:sym typeface="Montserrat Light"/>
              </a:rPr>
              <a:t>Have a 13% greater risk of heart attack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DFC0C-65C0-449F-A578-E9994DF50204}"/>
              </a:ext>
            </a:extLst>
          </p:cNvPr>
          <p:cNvSpPr txBox="1"/>
          <p:nvPr/>
        </p:nvSpPr>
        <p:spPr>
          <a:xfrm>
            <a:off x="957943" y="1141305"/>
            <a:ext cx="818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rgbClr val="3CA0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55 HOURS PER WEEK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2C471C-0328-4463-A454-8B69DDD57F4B}"/>
              </a:ext>
            </a:extLst>
          </p:cNvPr>
          <p:cNvSpPr txBox="1">
            <a:spLocks/>
          </p:cNvSpPr>
          <p:nvPr/>
        </p:nvSpPr>
        <p:spPr>
          <a:xfrm>
            <a:off x="1930401" y="3902003"/>
            <a:ext cx="2815770" cy="1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>
              <a:buFont typeface="Montserrat Light"/>
              <a:buNone/>
            </a:pPr>
            <a:r>
              <a:rPr lang="en-CA" sz="2000" dirty="0">
                <a:latin typeface="+mj-lt"/>
              </a:rPr>
              <a:t>Are 33% more likely to suffer a stroke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6D9B93-2B15-4A9A-97B8-B7E572ECC6A1}"/>
              </a:ext>
            </a:extLst>
          </p:cNvPr>
          <p:cNvSpPr txBox="1">
            <a:spLocks/>
          </p:cNvSpPr>
          <p:nvPr/>
        </p:nvSpPr>
        <p:spPr>
          <a:xfrm>
            <a:off x="957942" y="698142"/>
            <a:ext cx="8186057" cy="51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Font typeface="Montserrat Light"/>
              <a:buNone/>
            </a:pPr>
            <a:r>
              <a:rPr lang="en-CA" sz="2000" dirty="0">
                <a:latin typeface="+mj-lt"/>
              </a:rPr>
              <a:t>Research shows that those who work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8F6128-2ACC-402E-B614-E1FAE29F42B0}"/>
              </a:ext>
            </a:extLst>
          </p:cNvPr>
          <p:cNvSpPr txBox="1">
            <a:spLocks/>
          </p:cNvSpPr>
          <p:nvPr/>
        </p:nvSpPr>
        <p:spPr>
          <a:xfrm>
            <a:off x="957942" y="1751935"/>
            <a:ext cx="8186058" cy="51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Light"/>
              <a:buChar char="◦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indent="0" algn="ctr">
              <a:buFont typeface="Montserrat Light"/>
              <a:buNone/>
            </a:pPr>
            <a:r>
              <a:rPr lang="en-CA" sz="2000" dirty="0">
                <a:latin typeface="+mj-lt"/>
              </a:rPr>
              <a:t>compared to 35 to 40 hours</a:t>
            </a:r>
          </a:p>
        </p:txBody>
      </p:sp>
      <p:sp>
        <p:nvSpPr>
          <p:cNvPr id="7" name="Google Shape;648;p48">
            <a:extLst>
              <a:ext uri="{FF2B5EF4-FFF2-40B4-BE49-F238E27FC236}">
                <a16:creationId xmlns:a16="http://schemas.microsoft.com/office/drawing/2014/main" id="{CC65468B-046C-4DCA-94E5-0D272D7B4E7F}"/>
              </a:ext>
            </a:extLst>
          </p:cNvPr>
          <p:cNvSpPr/>
          <p:nvPr/>
        </p:nvSpPr>
        <p:spPr>
          <a:xfrm>
            <a:off x="5587998" y="2252046"/>
            <a:ext cx="2815771" cy="289145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89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49DB806B-385F-4072-930A-66086AFFBC62}"/>
              </a:ext>
            </a:extLst>
          </p:cNvPr>
          <p:cNvSpPr txBox="1">
            <a:spLocks/>
          </p:cNvSpPr>
          <p:nvPr/>
        </p:nvSpPr>
        <p:spPr>
          <a:xfrm>
            <a:off x="1193826" y="459242"/>
            <a:ext cx="3515077" cy="1141411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8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THE WORK-LIFE BALANCE CYCLE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99EB86-1AA7-4E68-A304-F764D0244697}"/>
              </a:ext>
            </a:extLst>
          </p:cNvPr>
          <p:cNvGrpSpPr/>
          <p:nvPr/>
        </p:nvGrpSpPr>
        <p:grpSpPr>
          <a:xfrm>
            <a:off x="4411730" y="365532"/>
            <a:ext cx="4567200" cy="4412435"/>
            <a:chOff x="3625117" y="-50233"/>
            <a:chExt cx="5310270" cy="513032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4A9C637-F3D7-4F87-BA60-10AAED168F6D}"/>
                </a:ext>
              </a:extLst>
            </p:cNvPr>
            <p:cNvGrpSpPr/>
            <p:nvPr/>
          </p:nvGrpSpPr>
          <p:grpSpPr>
            <a:xfrm>
              <a:off x="3627513" y="72571"/>
              <a:ext cx="5217653" cy="4838914"/>
              <a:chOff x="3698272" y="1130574"/>
              <a:chExt cx="2769203" cy="256819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1C09B1F-466D-4D2D-A42B-8CD19D4E0447}"/>
                  </a:ext>
                </a:extLst>
              </p:cNvPr>
              <p:cNvSpPr/>
              <p:nvPr/>
            </p:nvSpPr>
            <p:spPr>
              <a:xfrm>
                <a:off x="3866514" y="1267319"/>
                <a:ext cx="2431447" cy="2431447"/>
              </a:xfrm>
              <a:prstGeom prst="ellipse">
                <a:avLst/>
              </a:prstGeom>
              <a:noFill/>
              <a:ln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grpSp>
            <p:nvGrpSpPr>
              <p:cNvPr id="16" name="Google Shape;1008;p49">
                <a:extLst>
                  <a:ext uri="{FF2B5EF4-FFF2-40B4-BE49-F238E27FC236}">
                    <a16:creationId xmlns:a16="http://schemas.microsoft.com/office/drawing/2014/main" id="{1BD0755A-42E2-4BAE-81EA-BFA4AE8B5517}"/>
                  </a:ext>
                </a:extLst>
              </p:cNvPr>
              <p:cNvGrpSpPr/>
              <p:nvPr/>
            </p:nvGrpSpPr>
            <p:grpSpPr>
              <a:xfrm>
                <a:off x="3698272" y="1130574"/>
                <a:ext cx="2769203" cy="2525477"/>
                <a:chOff x="9665072" y="5526313"/>
                <a:chExt cx="652960" cy="595491"/>
              </a:xfrm>
            </p:grpSpPr>
            <p:sp>
              <p:nvSpPr>
                <p:cNvPr id="17" name="Google Shape;1009;p49">
                  <a:extLst>
                    <a:ext uri="{FF2B5EF4-FFF2-40B4-BE49-F238E27FC236}">
                      <a16:creationId xmlns:a16="http://schemas.microsoft.com/office/drawing/2014/main" id="{403DDAA7-3F09-4238-881F-F25F7D65F0B1}"/>
                    </a:ext>
                  </a:extLst>
                </p:cNvPr>
                <p:cNvSpPr/>
                <p:nvPr/>
              </p:nvSpPr>
              <p:spPr>
                <a:xfrm>
                  <a:off x="9911337" y="5526313"/>
                  <a:ext cx="168000" cy="168300"/>
                </a:xfrm>
                <a:prstGeom prst="ellipse">
                  <a:avLst/>
                </a:prstGeom>
                <a:solidFill>
                  <a:srgbClr val="3CA0D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011;p49">
                  <a:extLst>
                    <a:ext uri="{FF2B5EF4-FFF2-40B4-BE49-F238E27FC236}">
                      <a16:creationId xmlns:a16="http://schemas.microsoft.com/office/drawing/2014/main" id="{CF3EE78F-3433-425C-813A-01BB61E2CE7F}"/>
                    </a:ext>
                  </a:extLst>
                </p:cNvPr>
                <p:cNvSpPr/>
                <p:nvPr/>
              </p:nvSpPr>
              <p:spPr>
                <a:xfrm>
                  <a:off x="10065882" y="5953504"/>
                  <a:ext cx="168000" cy="168300"/>
                </a:xfrm>
                <a:prstGeom prst="ellipse">
                  <a:avLst/>
                </a:prstGeom>
                <a:solidFill>
                  <a:srgbClr val="9C5D9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012;p49">
                  <a:extLst>
                    <a:ext uri="{FF2B5EF4-FFF2-40B4-BE49-F238E27FC236}">
                      <a16:creationId xmlns:a16="http://schemas.microsoft.com/office/drawing/2014/main" id="{F693567F-BE54-42A6-B706-19223E60518C}"/>
                    </a:ext>
                  </a:extLst>
                </p:cNvPr>
                <p:cNvSpPr/>
                <p:nvPr/>
              </p:nvSpPr>
              <p:spPr>
                <a:xfrm>
                  <a:off x="10149732" y="5703426"/>
                  <a:ext cx="168300" cy="168900"/>
                </a:xfrm>
                <a:prstGeom prst="ellipse">
                  <a:avLst/>
                </a:prstGeom>
                <a:solidFill>
                  <a:srgbClr val="9DBCF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013;p49">
                  <a:extLst>
                    <a:ext uri="{FF2B5EF4-FFF2-40B4-BE49-F238E27FC236}">
                      <a16:creationId xmlns:a16="http://schemas.microsoft.com/office/drawing/2014/main" id="{B45A8C11-803E-4A1F-86C7-D26FB5B13C6C}"/>
                    </a:ext>
                  </a:extLst>
                </p:cNvPr>
                <p:cNvSpPr/>
                <p:nvPr/>
              </p:nvSpPr>
              <p:spPr>
                <a:xfrm>
                  <a:off x="9665072" y="5703426"/>
                  <a:ext cx="168000" cy="168900"/>
                </a:xfrm>
                <a:prstGeom prst="ellipse">
                  <a:avLst/>
                </a:prstGeom>
                <a:solidFill>
                  <a:srgbClr val="8DC63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014;p49">
                  <a:extLst>
                    <a:ext uri="{FF2B5EF4-FFF2-40B4-BE49-F238E27FC236}">
                      <a16:creationId xmlns:a16="http://schemas.microsoft.com/office/drawing/2014/main" id="{84AA1477-C55D-4B55-B0DB-CED54CD9FB3C}"/>
                    </a:ext>
                  </a:extLst>
                </p:cNvPr>
                <p:cNvSpPr/>
                <p:nvPr/>
              </p:nvSpPr>
              <p:spPr>
                <a:xfrm>
                  <a:off x="9749072" y="5953503"/>
                  <a:ext cx="168300" cy="168300"/>
                </a:xfrm>
                <a:prstGeom prst="ellipse">
                  <a:avLst/>
                </a:prstGeom>
                <a:solidFill>
                  <a:srgbClr val="FF6C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032;p49">
                <a:extLst>
                  <a:ext uri="{FF2B5EF4-FFF2-40B4-BE49-F238E27FC236}">
                    <a16:creationId xmlns:a16="http://schemas.microsoft.com/office/drawing/2014/main" id="{9EF0937C-2B54-4AD3-8A3F-0BEB8D0E06A6}"/>
                  </a:ext>
                </a:extLst>
              </p:cNvPr>
              <p:cNvSpPr/>
              <p:nvPr/>
            </p:nvSpPr>
            <p:spPr>
              <a:xfrm rot="2220241">
                <a:off x="4214997" y="1470619"/>
                <a:ext cx="179203" cy="12887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44" extrusionOk="0">
                    <a:moveTo>
                      <a:pt x="200" y="144"/>
                    </a:moveTo>
                    <a:lnTo>
                      <a:pt x="136" y="0"/>
                    </a:lnTo>
                    <a:lnTo>
                      <a:pt x="0" y="64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032;p49">
                <a:extLst>
                  <a:ext uri="{FF2B5EF4-FFF2-40B4-BE49-F238E27FC236}">
                    <a16:creationId xmlns:a16="http://schemas.microsoft.com/office/drawing/2014/main" id="{9EE084E7-E086-4119-A2EE-4D675D43E443}"/>
                  </a:ext>
                </a:extLst>
              </p:cNvPr>
              <p:cNvSpPr/>
              <p:nvPr/>
            </p:nvSpPr>
            <p:spPr>
              <a:xfrm rot="5996604">
                <a:off x="5743055" y="1464613"/>
                <a:ext cx="179203" cy="12887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44" extrusionOk="0">
                    <a:moveTo>
                      <a:pt x="200" y="144"/>
                    </a:moveTo>
                    <a:lnTo>
                      <a:pt x="136" y="0"/>
                    </a:lnTo>
                    <a:lnTo>
                      <a:pt x="0" y="64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" name="Text Placeholder 4">
              <a:extLst>
                <a:ext uri="{FF2B5EF4-FFF2-40B4-BE49-F238E27FC236}">
                  <a16:creationId xmlns:a16="http://schemas.microsoft.com/office/drawing/2014/main" id="{553BA36E-16EB-48BC-A5B0-03BBAE185B92}"/>
                </a:ext>
              </a:extLst>
            </p:cNvPr>
            <p:cNvSpPr txBox="1">
              <a:spLocks/>
            </p:cNvSpPr>
            <p:nvPr/>
          </p:nvSpPr>
          <p:spPr>
            <a:xfrm>
              <a:off x="5558602" y="538117"/>
              <a:ext cx="1430007" cy="826150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1350" dirty="0">
                  <a:solidFill>
                    <a:schemeClr val="bg1"/>
                  </a:solidFill>
                  <a:latin typeface="+mj-lt"/>
                  <a:sym typeface="Montserrat Light"/>
                </a:rPr>
                <a:t>Pause &amp; Denormalize</a:t>
              </a:r>
            </a:p>
          </p:txBody>
        </p:sp>
        <p:sp>
          <p:nvSpPr>
            <p:cNvPr id="52" name="Text Placeholder 4">
              <a:extLst>
                <a:ext uri="{FF2B5EF4-FFF2-40B4-BE49-F238E27FC236}">
                  <a16:creationId xmlns:a16="http://schemas.microsoft.com/office/drawing/2014/main" id="{534254B7-AD11-4ACD-AA57-CA48DC7434BE}"/>
                </a:ext>
              </a:extLst>
            </p:cNvPr>
            <p:cNvSpPr txBox="1">
              <a:spLocks/>
            </p:cNvSpPr>
            <p:nvPr/>
          </p:nvSpPr>
          <p:spPr>
            <a:xfrm>
              <a:off x="5511186" y="-50233"/>
              <a:ext cx="1342449" cy="544504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4000" b="1" dirty="0">
                  <a:solidFill>
                    <a:schemeClr val="bg1"/>
                  </a:solidFill>
                  <a:latin typeface="+mj-lt"/>
                  <a:sym typeface="Montserrat Light"/>
                </a:rPr>
                <a:t>1</a:t>
              </a:r>
            </a:p>
          </p:txBody>
        </p:sp>
        <p:sp>
          <p:nvSpPr>
            <p:cNvPr id="53" name="Text Placeholder 4">
              <a:extLst>
                <a:ext uri="{FF2B5EF4-FFF2-40B4-BE49-F238E27FC236}">
                  <a16:creationId xmlns:a16="http://schemas.microsoft.com/office/drawing/2014/main" id="{75DFAA25-8184-4CE7-AD57-0ABDB8BA7CFF}"/>
                </a:ext>
              </a:extLst>
            </p:cNvPr>
            <p:cNvSpPr txBox="1">
              <a:spLocks/>
            </p:cNvSpPr>
            <p:nvPr/>
          </p:nvSpPr>
          <p:spPr>
            <a:xfrm>
              <a:off x="7833300" y="1359615"/>
              <a:ext cx="388957" cy="544504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4000" b="1" dirty="0">
                  <a:solidFill>
                    <a:schemeClr val="bg1"/>
                  </a:solidFill>
                  <a:latin typeface="+mj-lt"/>
                  <a:sym typeface="Montserrat Light"/>
                </a:rPr>
                <a:t>2</a:t>
              </a:r>
            </a:p>
          </p:txBody>
        </p:sp>
        <p:sp>
          <p:nvSpPr>
            <p:cNvPr id="54" name="Text Placeholder 4">
              <a:extLst>
                <a:ext uri="{FF2B5EF4-FFF2-40B4-BE49-F238E27FC236}">
                  <a16:creationId xmlns:a16="http://schemas.microsoft.com/office/drawing/2014/main" id="{1EB43E0A-456C-47E6-A5C6-30BAE978E036}"/>
                </a:ext>
              </a:extLst>
            </p:cNvPr>
            <p:cNvSpPr txBox="1">
              <a:spLocks/>
            </p:cNvSpPr>
            <p:nvPr/>
          </p:nvSpPr>
          <p:spPr>
            <a:xfrm>
              <a:off x="7414499" y="2032944"/>
              <a:ext cx="1520888" cy="826150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1350" dirty="0">
                  <a:solidFill>
                    <a:schemeClr val="bg1"/>
                  </a:solidFill>
                  <a:latin typeface="+mj-lt"/>
                  <a:sym typeface="Montserrat Light"/>
                </a:rPr>
                <a:t>Pay Attention to Emotions</a:t>
              </a:r>
            </a:p>
          </p:txBody>
        </p:sp>
        <p:sp>
          <p:nvSpPr>
            <p:cNvPr id="55" name="Text Placeholder 4">
              <a:extLst>
                <a:ext uri="{FF2B5EF4-FFF2-40B4-BE49-F238E27FC236}">
                  <a16:creationId xmlns:a16="http://schemas.microsoft.com/office/drawing/2014/main" id="{14BEBA33-F934-430C-A18F-DF96B9CFAC67}"/>
                </a:ext>
              </a:extLst>
            </p:cNvPr>
            <p:cNvSpPr txBox="1">
              <a:spLocks/>
            </p:cNvSpPr>
            <p:nvPr/>
          </p:nvSpPr>
          <p:spPr>
            <a:xfrm>
              <a:off x="7169488" y="3429464"/>
              <a:ext cx="388957" cy="544504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4000" b="1" dirty="0">
                  <a:solidFill>
                    <a:schemeClr val="bg1"/>
                  </a:solidFill>
                  <a:latin typeface="+mj-lt"/>
                  <a:sym typeface="Montserrat Light"/>
                </a:rPr>
                <a:t>3</a:t>
              </a:r>
            </a:p>
          </p:txBody>
        </p:sp>
        <p:sp>
          <p:nvSpPr>
            <p:cNvPr id="56" name="Text Placeholder 4">
              <a:extLst>
                <a:ext uri="{FF2B5EF4-FFF2-40B4-BE49-F238E27FC236}">
                  <a16:creationId xmlns:a16="http://schemas.microsoft.com/office/drawing/2014/main" id="{B45E080E-464E-4E67-91BA-0BAE0863627C}"/>
                </a:ext>
              </a:extLst>
            </p:cNvPr>
            <p:cNvSpPr txBox="1">
              <a:spLocks/>
            </p:cNvSpPr>
            <p:nvPr/>
          </p:nvSpPr>
          <p:spPr>
            <a:xfrm>
              <a:off x="6844392" y="4165914"/>
              <a:ext cx="1335852" cy="410083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1350" dirty="0">
                  <a:solidFill>
                    <a:schemeClr val="bg1"/>
                  </a:solidFill>
                  <a:latin typeface="+mj-lt"/>
                  <a:sym typeface="Montserrat Light"/>
                </a:rPr>
                <a:t>Reprioritize </a:t>
              </a:r>
            </a:p>
          </p:txBody>
        </p:sp>
        <p:sp>
          <p:nvSpPr>
            <p:cNvPr id="57" name="Text Placeholder 4">
              <a:extLst>
                <a:ext uri="{FF2B5EF4-FFF2-40B4-BE49-F238E27FC236}">
                  <a16:creationId xmlns:a16="http://schemas.microsoft.com/office/drawing/2014/main" id="{B2BC4D64-DD45-4DD8-96FC-A4B5EB32F4C6}"/>
                </a:ext>
              </a:extLst>
            </p:cNvPr>
            <p:cNvSpPr txBox="1">
              <a:spLocks/>
            </p:cNvSpPr>
            <p:nvPr/>
          </p:nvSpPr>
          <p:spPr>
            <a:xfrm>
              <a:off x="4575456" y="3429464"/>
              <a:ext cx="388957" cy="544504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4000" b="1" dirty="0">
                  <a:solidFill>
                    <a:schemeClr val="bg1"/>
                  </a:solidFill>
                  <a:latin typeface="+mj-lt"/>
                  <a:sym typeface="Montserrat Light"/>
                </a:rPr>
                <a:t>4</a:t>
              </a:r>
            </a:p>
          </p:txBody>
        </p:sp>
        <p:sp>
          <p:nvSpPr>
            <p:cNvPr id="58" name="Text Placeholder 4">
              <a:extLst>
                <a:ext uri="{FF2B5EF4-FFF2-40B4-BE49-F238E27FC236}">
                  <a16:creationId xmlns:a16="http://schemas.microsoft.com/office/drawing/2014/main" id="{8B99D43F-EA73-42EF-A117-30B5244488D6}"/>
                </a:ext>
              </a:extLst>
            </p:cNvPr>
            <p:cNvSpPr txBox="1">
              <a:spLocks/>
            </p:cNvSpPr>
            <p:nvPr/>
          </p:nvSpPr>
          <p:spPr>
            <a:xfrm>
              <a:off x="4298737" y="4032864"/>
              <a:ext cx="1344848" cy="826150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1350" dirty="0">
                  <a:solidFill>
                    <a:schemeClr val="bg1"/>
                  </a:solidFill>
                  <a:latin typeface="+mj-lt"/>
                  <a:sym typeface="Montserrat Light"/>
                </a:rPr>
                <a:t>Consider Alternatives </a:t>
              </a:r>
            </a:p>
          </p:txBody>
        </p:sp>
        <p:sp>
          <p:nvSpPr>
            <p:cNvPr id="59" name="Text Placeholder 4">
              <a:extLst>
                <a:ext uri="{FF2B5EF4-FFF2-40B4-BE49-F238E27FC236}">
                  <a16:creationId xmlns:a16="http://schemas.microsoft.com/office/drawing/2014/main" id="{64368F38-9C5A-4454-9D53-3161334A3840}"/>
                </a:ext>
              </a:extLst>
            </p:cNvPr>
            <p:cNvSpPr txBox="1">
              <a:spLocks/>
            </p:cNvSpPr>
            <p:nvPr/>
          </p:nvSpPr>
          <p:spPr>
            <a:xfrm>
              <a:off x="4002908" y="1359615"/>
              <a:ext cx="388957" cy="544504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4000" b="1" dirty="0">
                  <a:solidFill>
                    <a:schemeClr val="bg1"/>
                  </a:solidFill>
                  <a:latin typeface="+mj-lt"/>
                  <a:sym typeface="Montserrat Light"/>
                </a:rPr>
                <a:t>5</a:t>
              </a:r>
            </a:p>
          </p:txBody>
        </p:sp>
        <p:sp>
          <p:nvSpPr>
            <p:cNvPr id="60" name="Text Placeholder 4">
              <a:extLst>
                <a:ext uri="{FF2B5EF4-FFF2-40B4-BE49-F238E27FC236}">
                  <a16:creationId xmlns:a16="http://schemas.microsoft.com/office/drawing/2014/main" id="{26316B5B-080F-4384-A60A-AC78CC96990D}"/>
                </a:ext>
              </a:extLst>
            </p:cNvPr>
            <p:cNvSpPr txBox="1">
              <a:spLocks/>
            </p:cNvSpPr>
            <p:nvPr/>
          </p:nvSpPr>
          <p:spPr>
            <a:xfrm>
              <a:off x="3625117" y="2028079"/>
              <a:ext cx="1352715" cy="668419"/>
            </a:xfrm>
            <a:prstGeom prst="rect">
              <a:avLst/>
            </a:prstGeom>
          </p:spPr>
          <p:txBody>
            <a:bodyPr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chemeClr val="dk2"/>
                </a:buClr>
                <a:buSzPts val="1800"/>
              </a:pPr>
              <a:r>
                <a:rPr lang="en-CA" sz="1350" dirty="0">
                  <a:solidFill>
                    <a:schemeClr val="bg1"/>
                  </a:solidFill>
                  <a:latin typeface="+mj-lt"/>
                  <a:sym typeface="Montserrat Light"/>
                </a:rPr>
                <a:t>Implement Changes</a:t>
              </a:r>
            </a:p>
          </p:txBody>
        </p:sp>
        <p:sp>
          <p:nvSpPr>
            <p:cNvPr id="62" name="Google Shape;1032;p49">
              <a:extLst>
                <a:ext uri="{FF2B5EF4-FFF2-40B4-BE49-F238E27FC236}">
                  <a16:creationId xmlns:a16="http://schemas.microsoft.com/office/drawing/2014/main" id="{64CD9D3C-DB92-415E-85F8-55C8763E8C3A}"/>
                </a:ext>
              </a:extLst>
            </p:cNvPr>
            <p:cNvSpPr/>
            <p:nvPr/>
          </p:nvSpPr>
          <p:spPr>
            <a:xfrm rot="10800000">
              <a:off x="8265816" y="3193287"/>
              <a:ext cx="337649" cy="242823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032;p49">
              <a:extLst>
                <a:ext uri="{FF2B5EF4-FFF2-40B4-BE49-F238E27FC236}">
                  <a16:creationId xmlns:a16="http://schemas.microsoft.com/office/drawing/2014/main" id="{45336EBB-BE66-48CA-B2BA-EA58E4548234}"/>
                </a:ext>
              </a:extLst>
            </p:cNvPr>
            <p:cNvSpPr/>
            <p:nvPr/>
          </p:nvSpPr>
          <p:spPr>
            <a:xfrm rot="14705751">
              <a:off x="6137619" y="4789856"/>
              <a:ext cx="337649" cy="242823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032;p49">
              <a:extLst>
                <a:ext uri="{FF2B5EF4-FFF2-40B4-BE49-F238E27FC236}">
                  <a16:creationId xmlns:a16="http://schemas.microsoft.com/office/drawing/2014/main" id="{3514F24C-B262-4098-8584-6FE303B7BA45}"/>
                </a:ext>
              </a:extLst>
            </p:cNvPr>
            <p:cNvSpPr/>
            <p:nvPr/>
          </p:nvSpPr>
          <p:spPr>
            <a:xfrm rot="19064088">
              <a:off x="3915818" y="3314698"/>
              <a:ext cx="337649" cy="242823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F928CD7-3A95-4741-8CAD-B24759C039EA}"/>
              </a:ext>
            </a:extLst>
          </p:cNvPr>
          <p:cNvSpPr txBox="1"/>
          <p:nvPr/>
        </p:nvSpPr>
        <p:spPr>
          <a:xfrm>
            <a:off x="1246916" y="1421534"/>
            <a:ext cx="30496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+mj-lt"/>
              </a:rPr>
              <a:t>Reach a healthier balance by increasing awareness and implementing changes.</a:t>
            </a:r>
          </a:p>
          <a:p>
            <a:endParaRPr lang="en-US" sz="2000" dirty="0">
              <a:solidFill>
                <a:schemeClr val="dk1"/>
              </a:solidFill>
              <a:latin typeface="+mj-lt"/>
            </a:endParaRPr>
          </a:p>
          <a:p>
            <a:r>
              <a:rPr lang="en-US" sz="2000" dirty="0">
                <a:solidFill>
                  <a:schemeClr val="dk1"/>
                </a:solidFill>
                <a:latin typeface="+mj-lt"/>
              </a:rPr>
              <a:t>Balance is not a one-time activity. It’s a cycle of continuous re-evaluation and improvement. </a:t>
            </a:r>
            <a:endParaRPr lang="en-CA" sz="2000" dirty="0">
              <a:solidFill>
                <a:schemeClr val="dk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0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EC6486B-0AF9-4783-B2D9-F68D6B879067}"/>
              </a:ext>
            </a:extLst>
          </p:cNvPr>
          <p:cNvSpPr txBox="1">
            <a:spLocks/>
          </p:cNvSpPr>
          <p:nvPr/>
        </p:nvSpPr>
        <p:spPr>
          <a:xfrm>
            <a:off x="1016000" y="543706"/>
            <a:ext cx="8128000" cy="52999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ctr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800"/>
            </a:pPr>
            <a:r>
              <a:rPr lang="en-CA" sz="2000" b="1" dirty="0">
                <a:solidFill>
                  <a:schemeClr val="dk1"/>
                </a:solidFill>
                <a:latin typeface="+mj-lt"/>
                <a:sym typeface="Montserrat Light"/>
              </a:rPr>
              <a:t>TIPS AND TECHNIQUES FOR BALANCE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369F76E-0251-4290-972E-890EDE13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34034"/>
              </p:ext>
            </p:extLst>
          </p:nvPr>
        </p:nvGraphicFramePr>
        <p:xfrm>
          <a:off x="1649185" y="1499869"/>
          <a:ext cx="6652986" cy="3383280"/>
        </p:xfrm>
        <a:graphic>
          <a:graphicData uri="http://schemas.openxmlformats.org/drawingml/2006/table">
            <a:tbl>
              <a:tblPr firstRow="1" bandRow="1">
                <a:tableStyleId>{1D373EE1-90F3-4FE0-9EEE-656C0F00654E}</a:tableStyleId>
              </a:tblPr>
              <a:tblGrid>
                <a:gridCol w="2217662">
                  <a:extLst>
                    <a:ext uri="{9D8B030D-6E8A-4147-A177-3AD203B41FA5}">
                      <a16:colId xmlns:a16="http://schemas.microsoft.com/office/drawing/2014/main" val="2976812439"/>
                    </a:ext>
                  </a:extLst>
                </a:gridCol>
                <a:gridCol w="2217662">
                  <a:extLst>
                    <a:ext uri="{9D8B030D-6E8A-4147-A177-3AD203B41FA5}">
                      <a16:colId xmlns:a16="http://schemas.microsoft.com/office/drawing/2014/main" val="3141028522"/>
                    </a:ext>
                  </a:extLst>
                </a:gridCol>
                <a:gridCol w="2217662">
                  <a:extLst>
                    <a:ext uri="{9D8B030D-6E8A-4147-A177-3AD203B41FA5}">
                      <a16:colId xmlns:a16="http://schemas.microsoft.com/office/drawing/2014/main" val="1852989158"/>
                    </a:ext>
                  </a:extLst>
                </a:gridCol>
              </a:tblGrid>
              <a:tr h="1318351">
                <a:tc>
                  <a:txBody>
                    <a:bodyPr/>
                    <a:lstStyle/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en-CA" sz="20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Journal to assess how you spend your days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en-CA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Organize and prioritize how you spend your time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en-CA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 your balancing activities</a:t>
                      </a:r>
                      <a:endParaRPr lang="en-CA" sz="200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6090453"/>
                  </a:ext>
                </a:extLst>
              </a:tr>
              <a:tr h="1318351">
                <a:tc>
                  <a:txBody>
                    <a:bodyPr/>
                    <a:lstStyle/>
                    <a:p>
                      <a:pPr algn="ctr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en-CA" sz="20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Unplug from technology</a:t>
                      </a:r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en-CA" sz="20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Reduce time-wasting activities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5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endParaRPr lang="en-CA" sz="2000" b="0" i="0" u="none" strike="noStrike" cap="none" dirty="0">
                        <a:solidFill>
                          <a:schemeClr val="dk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en-CA" sz="20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Prioritize your health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9892188"/>
                  </a:ext>
                </a:extLst>
              </a:tr>
            </a:tbl>
          </a:graphicData>
        </a:graphic>
      </p:graphicFrame>
      <p:sp>
        <p:nvSpPr>
          <p:cNvPr id="8" name="Google Shape;613;p48">
            <a:extLst>
              <a:ext uri="{FF2B5EF4-FFF2-40B4-BE49-F238E27FC236}">
                <a16:creationId xmlns:a16="http://schemas.microsoft.com/office/drawing/2014/main" id="{A3EA71C3-E85F-4A46-817B-EC40E00F39C9}"/>
              </a:ext>
            </a:extLst>
          </p:cNvPr>
          <p:cNvSpPr/>
          <p:nvPr/>
        </p:nvSpPr>
        <p:spPr>
          <a:xfrm>
            <a:off x="2355779" y="1260566"/>
            <a:ext cx="721477" cy="72863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32;p48">
            <a:extLst>
              <a:ext uri="{FF2B5EF4-FFF2-40B4-BE49-F238E27FC236}">
                <a16:creationId xmlns:a16="http://schemas.microsoft.com/office/drawing/2014/main" id="{4BC98DF9-C284-4AAA-BAB7-9C3E1602DAF7}"/>
              </a:ext>
            </a:extLst>
          </p:cNvPr>
          <p:cNvSpPr/>
          <p:nvPr/>
        </p:nvSpPr>
        <p:spPr>
          <a:xfrm>
            <a:off x="2453082" y="3296541"/>
            <a:ext cx="526869" cy="882499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46;p48">
            <a:extLst>
              <a:ext uri="{FF2B5EF4-FFF2-40B4-BE49-F238E27FC236}">
                <a16:creationId xmlns:a16="http://schemas.microsoft.com/office/drawing/2014/main" id="{761354A3-AD61-4CD3-BA51-5888F191AB61}"/>
              </a:ext>
            </a:extLst>
          </p:cNvPr>
          <p:cNvSpPr/>
          <p:nvPr/>
        </p:nvSpPr>
        <p:spPr>
          <a:xfrm>
            <a:off x="4578617" y="1344636"/>
            <a:ext cx="761219" cy="56049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66;p48">
            <a:extLst>
              <a:ext uri="{FF2B5EF4-FFF2-40B4-BE49-F238E27FC236}">
                <a16:creationId xmlns:a16="http://schemas.microsoft.com/office/drawing/2014/main" id="{3956BA76-4FAA-4C69-A4EB-CCB3EE880FD9}"/>
              </a:ext>
            </a:extLst>
          </p:cNvPr>
          <p:cNvSpPr/>
          <p:nvPr/>
        </p:nvSpPr>
        <p:spPr>
          <a:xfrm>
            <a:off x="6837570" y="3296541"/>
            <a:ext cx="659331" cy="797906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92;p48">
            <a:extLst>
              <a:ext uri="{FF2B5EF4-FFF2-40B4-BE49-F238E27FC236}">
                <a16:creationId xmlns:a16="http://schemas.microsoft.com/office/drawing/2014/main" id="{5582EE99-087D-4791-8D5C-DD8B10D2ED9C}"/>
              </a:ext>
            </a:extLst>
          </p:cNvPr>
          <p:cNvSpPr/>
          <p:nvPr/>
        </p:nvSpPr>
        <p:spPr>
          <a:xfrm>
            <a:off x="6785077" y="1301334"/>
            <a:ext cx="764319" cy="647102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00;p48">
            <a:extLst>
              <a:ext uri="{FF2B5EF4-FFF2-40B4-BE49-F238E27FC236}">
                <a16:creationId xmlns:a16="http://schemas.microsoft.com/office/drawing/2014/main" id="{21ADED28-F5E4-4B3D-89C0-444043614534}"/>
              </a:ext>
            </a:extLst>
          </p:cNvPr>
          <p:cNvSpPr/>
          <p:nvPr/>
        </p:nvSpPr>
        <p:spPr>
          <a:xfrm>
            <a:off x="4658101" y="3389782"/>
            <a:ext cx="681735" cy="696016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24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26430" y="911700"/>
            <a:ext cx="223288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>
                <a:latin typeface="+mj-lt"/>
              </a:rPr>
              <a:t>DEALING WITH PROCRASTINATION</a:t>
            </a:r>
            <a:endParaRPr sz="1800" b="1" dirty="0">
              <a:latin typeface="+mj-lt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1415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CA" sz="2000" dirty="0">
                <a:latin typeface="+mj-lt"/>
              </a:rPr>
              <a:t>We all procrastinate from time to time, but </a:t>
            </a:r>
            <a:r>
              <a:rPr lang="en-CA" sz="2000" b="1" dirty="0">
                <a:latin typeface="+mj-lt"/>
              </a:rPr>
              <a:t>chronic procrastination </a:t>
            </a:r>
            <a:r>
              <a:rPr lang="en-CA" sz="2000" dirty="0">
                <a:latin typeface="+mj-lt"/>
              </a:rPr>
              <a:t>can become a problem</a:t>
            </a:r>
          </a:p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endParaRPr lang="en" sz="2000" dirty="0">
              <a:latin typeface="+mj-lt"/>
            </a:endParaRPr>
          </a:p>
        </p:txBody>
      </p:sp>
      <p:sp>
        <p:nvSpPr>
          <p:cNvPr id="7" name="Google Shape;635;p48">
            <a:extLst>
              <a:ext uri="{FF2B5EF4-FFF2-40B4-BE49-F238E27FC236}">
                <a16:creationId xmlns:a16="http://schemas.microsoft.com/office/drawing/2014/main" id="{28CA92C0-CCC9-476C-84D0-62E50A50D40B}"/>
              </a:ext>
            </a:extLst>
          </p:cNvPr>
          <p:cNvSpPr/>
          <p:nvPr/>
        </p:nvSpPr>
        <p:spPr>
          <a:xfrm>
            <a:off x="5363633" y="2528425"/>
            <a:ext cx="2754315" cy="2605017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82C30-7DB9-40FF-B3BF-FE29343AF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00" b="75291" l="14929" r="85071">
                        <a14:foregroundMark x1="23750" y1="41600" x2="24150" y2="53250"/>
                        <a14:foregroundMark x1="24150" y1="53250" x2="21700" y2="53500"/>
                        <a14:foregroundMark x1="23500" y1="39800" x2="33700" y2="41050"/>
                        <a14:foregroundMark x1="26450" y1="54150" x2="29050" y2="53900"/>
                        <a14:foregroundMark x1="34000" y1="40700" x2="34000" y2="40700"/>
                        <a14:foregroundMark x1="34400" y1="40850" x2="34400" y2="40850"/>
                        <a14:foregroundMark x1="34050" y1="40700" x2="34300" y2="41350"/>
                        <a14:backgroundMark x1="31250" y1="29500" x2="59700" y2="42800"/>
                        <a14:backgroundMark x1="59700" y1="42800" x2="64400" y2="57450"/>
                        <a14:backgroundMark x1="64400" y1="57450" x2="34050" y2="70650"/>
                        <a14:backgroundMark x1="34050" y1="70650" x2="34350" y2="74250"/>
                        <a14:backgroundMark x1="65650" y1="30300" x2="86100" y2="64550"/>
                        <a14:backgroundMark x1="86100" y1="64550" x2="86100" y2="71150"/>
                        <a14:backgroundMark x1="49650" y1="71150" x2="48600" y2="38050"/>
                        <a14:backgroundMark x1="56350" y1="68050" x2="58450" y2="56800"/>
                        <a14:backgroundMark x1="58450" y1="56800" x2="51950" y2="42300"/>
                        <a14:backgroundMark x1="51950" y1="42300" x2="40350" y2="53650"/>
                        <a14:backgroundMark x1="40350" y1="53650" x2="34800" y2="65500"/>
                        <a14:backgroundMark x1="34800" y1="65500" x2="28400" y2="64450"/>
                        <a14:backgroundMark x1="22700" y1="65750" x2="42200" y2="71200"/>
                        <a14:backgroundMark x1="42200" y1="71200" x2="71800" y2="68300"/>
                        <a14:backgroundMark x1="71800" y1="68300" x2="57100" y2="32850"/>
                        <a14:backgroundMark x1="57100" y1="32850" x2="41400" y2="28700"/>
                        <a14:backgroundMark x1="41400" y1="28700" x2="34900" y2="31550"/>
                        <a14:backgroundMark x1="56100" y1="28200" x2="69050" y2="36900"/>
                        <a14:backgroundMark x1="69050" y1="36900" x2="74700" y2="61950"/>
                        <a14:backgroundMark x1="74700" y1="61950" x2="55200" y2="72350"/>
                        <a14:backgroundMark x1="55200" y1="72350" x2="47250" y2="63650"/>
                        <a14:backgroundMark x1="47250" y1="63650" x2="51700" y2="59500"/>
                        <a14:backgroundMark x1="26600" y1="30550" x2="43150" y2="41400"/>
                        <a14:backgroundMark x1="22200" y1="37700" x2="37600" y2="38850"/>
                        <a14:backgroundMark x1="37600" y1="38850" x2="37750" y2="39250"/>
                        <a14:backgroundMark x1="34737" y1="41189" x2="41850" y2="45450"/>
                        <a14:backgroundMark x1="31500" y1="39250" x2="33119" y2="40220"/>
                        <a14:backgroundMark x1="41850" y1="45450" x2="41850" y2="45450"/>
                        <a14:backgroundMark x1="18850" y1="55300" x2="30200" y2="62800"/>
                        <a14:backgroundMark x1="24250" y1="57100" x2="39000" y2="56600"/>
                        <a14:backgroundMark x1="25850" y1="56100" x2="27400" y2="56600"/>
                        <a14:backgroundMark x1="23250" y1="56100" x2="23250" y2="56100"/>
                        <a14:backgroundMark x1="23000" y1="55300" x2="27400" y2="56350"/>
                        <a14:backgroundMark x1="22700" y1="38250" x2="26647" y2="39426"/>
                        <a14:backgroundMark x1="28605" y1="54640" x2="30750" y2="54250"/>
                        <a14:backgroundMark x1="22450" y1="54550" x2="22700" y2="54550"/>
                        <a14:backgroundMark x1="23050" y1="54900" x2="23050" y2="54900"/>
                        <a14:backgroundMark x1="26300" y1="55200" x2="26300" y2="55200"/>
                        <a14:backgroundMark x1="27600" y1="55200" x2="27600" y2="55200"/>
                        <a14:backgroundMark x1="27550" y1="55100" x2="27550" y2="55100"/>
                        <a14:backgroundMark x1="26150" y1="54950" x2="26150" y2="54950"/>
                        <a14:backgroundMark x1="23200" y1="54500" x2="23200" y2="54500"/>
                        <a14:backgroundMark x1="23600" y1="39000" x2="23600" y2="39000"/>
                        <a14:backgroundMark x1="27500" y1="39750" x2="27500" y2="39750"/>
                        <a14:backgroundMark x1="27400" y1="39900" x2="27400" y2="39900"/>
                        <a14:backgroundMark x1="23750" y1="39250" x2="23750" y2="39250"/>
                        <a14:backgroundMark x1="31750" y1="39900" x2="31750" y2="39900"/>
                        <a14:backgroundMark x1="31600" y1="40100" x2="31600" y2="40100"/>
                        <a14:backgroundMark x1="32650" y1="40250" x2="32650" y2="40250"/>
                        <a14:backgroundMark x1="31250" y1="40200" x2="31250" y2="40200"/>
                        <a14:backgroundMark x1="27300" y1="40000" x2="27300" y2="40000"/>
                        <a14:backgroundMark x1="24000" y1="39450" x2="24000" y2="39450"/>
                        <a14:backgroundMark x1="27550" y1="54800" x2="27550" y2="54800"/>
                        <a14:backgroundMark x1="26300" y1="54650" x2="26300" y2="54650"/>
                        <a14:backgroundMark x1="22900" y1="54200" x2="22900" y2="5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35406" r="62789" b="42293"/>
          <a:stretch/>
        </p:blipFill>
        <p:spPr>
          <a:xfrm>
            <a:off x="5236633" y="3392816"/>
            <a:ext cx="1244410" cy="117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10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9DBCF0"/>
      </a:accent2>
      <a:accent3>
        <a:srgbClr val="7A6DDD"/>
      </a:accent3>
      <a:accent4>
        <a:srgbClr val="8DC63F"/>
      </a:accent4>
      <a:accent5>
        <a:srgbClr val="FF6C00"/>
      </a:accent5>
      <a:accent6>
        <a:srgbClr val="EEDC14"/>
      </a:accent6>
      <a:hlink>
        <a:srgbClr val="666666"/>
      </a:hlink>
      <a:folHlink>
        <a:srgbClr val="9C5D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984</Words>
  <Application>Microsoft Office PowerPoint</Application>
  <PresentationFormat>On-screen Show (16:9)</PresentationFormat>
  <Paragraphs>213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Black</vt:lpstr>
      <vt:lpstr>Comic Sans MS</vt:lpstr>
      <vt:lpstr>Times New Roman</vt:lpstr>
      <vt:lpstr>Arial</vt:lpstr>
      <vt:lpstr>Calibri</vt:lpstr>
      <vt:lpstr>Montserrat Light</vt:lpstr>
      <vt:lpstr>Montserrat ExtraBold</vt:lpstr>
      <vt:lpstr>Juliet template</vt:lpstr>
      <vt:lpstr>THE LINKS OF LIFE</vt:lpstr>
      <vt:lpstr>TODAY’S FOCUS…</vt:lpstr>
      <vt:lpstr>FINDING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PROCRASTINATION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DANGER OF TOXIC POSITIVITY</vt:lpstr>
      <vt:lpstr>PowerPoint Presentation</vt:lpstr>
      <vt:lpstr>PowerPoint Presentation</vt:lpstr>
      <vt:lpstr>PowerPoint Presentation</vt:lpstr>
      <vt:lpstr>MAXIMIZING OUR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SET VALUE-BASED GOALS?</vt:lpstr>
      <vt:lpstr>SUPPORT GOAL-SETTING WITH VISUALIZATION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MENTAL STRENGTH</dc:title>
  <dc:creator>Bianca Beer</dc:creator>
  <cp:lastModifiedBy>Bianca Beer</cp:lastModifiedBy>
  <cp:revision>224</cp:revision>
  <dcterms:modified xsi:type="dcterms:W3CDTF">2021-09-09T17:59:48Z</dcterms:modified>
</cp:coreProperties>
</file>