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9"/>
  </p:notesMasterIdLst>
  <p:handoutMasterIdLst>
    <p:handoutMasterId r:id="rId30"/>
  </p:handoutMasterIdLst>
  <p:sldIdLst>
    <p:sldId id="343" r:id="rId2"/>
    <p:sldId id="301" r:id="rId3"/>
    <p:sldId id="258" r:id="rId4"/>
    <p:sldId id="263" r:id="rId5"/>
    <p:sldId id="296" r:id="rId6"/>
    <p:sldId id="306" r:id="rId7"/>
    <p:sldId id="308" r:id="rId8"/>
    <p:sldId id="261" r:id="rId9"/>
    <p:sldId id="307" r:id="rId10"/>
    <p:sldId id="309" r:id="rId11"/>
    <p:sldId id="295" r:id="rId12"/>
    <p:sldId id="311" r:id="rId13"/>
    <p:sldId id="321" r:id="rId14"/>
    <p:sldId id="322" r:id="rId15"/>
    <p:sldId id="324" r:id="rId16"/>
    <p:sldId id="325" r:id="rId17"/>
    <p:sldId id="326" r:id="rId18"/>
    <p:sldId id="332" r:id="rId19"/>
    <p:sldId id="333" r:id="rId20"/>
    <p:sldId id="335" r:id="rId21"/>
    <p:sldId id="330" r:id="rId22"/>
    <p:sldId id="336" r:id="rId23"/>
    <p:sldId id="337" r:id="rId24"/>
    <p:sldId id="338" r:id="rId25"/>
    <p:sldId id="339" r:id="rId26"/>
    <p:sldId id="323" r:id="rId27"/>
    <p:sldId id="340" r:id="rId2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Montserrat" panose="00000500000000000000" pitchFamily="2" charset="0"/>
      <p:regular r:id="rId35"/>
      <p:bold r:id="rId36"/>
      <p:italic r:id="rId37"/>
      <p:boldItalic r:id="rId38"/>
    </p:embeddedFont>
    <p:embeddedFont>
      <p:font typeface="Montserrat ExtraBold" panose="00000900000000000000" pitchFamily="2" charset="0"/>
      <p:bold r:id="rId39"/>
      <p:boldItalic r:id="rId40"/>
    </p:embeddedFont>
    <p:embeddedFont>
      <p:font typeface="Montserrat Light" panose="00000400000000000000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8DC63F"/>
    <a:srgbClr val="3CA0D1"/>
    <a:srgbClr val="C4C4C4"/>
    <a:srgbClr val="FF6C00"/>
    <a:srgbClr val="D5B9D0"/>
    <a:srgbClr val="CDABC7"/>
    <a:srgbClr val="B27CA8"/>
    <a:srgbClr val="9C5D90"/>
    <a:srgbClr val="EED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D373EE1-90F3-4FE0-9EEE-656C0F00654E}">
  <a:tblStyle styleId="{1D373EE1-90F3-4FE0-9EEE-656C0F0065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B0D5483-EFC2-4D69-8ADA-A6407E3F96A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30" autoAdjust="0"/>
    <p:restoredTop sz="94660"/>
  </p:normalViewPr>
  <p:slideViewPr>
    <p:cSldViewPr snapToGrid="0">
      <p:cViewPr varScale="1">
        <p:scale>
          <a:sx n="85" d="100"/>
          <a:sy n="85" d="100"/>
        </p:scale>
        <p:origin x="7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84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008125F-A62A-4A44-ACB9-D274DB68B2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212237-9FE5-429A-84B0-55B7AEB5E8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BD4A9-A6DC-4B75-B146-D373F2EA2CC3}" type="datetimeFigureOut">
              <a:rPr lang="en-CA" smtClean="0"/>
              <a:t>2021-09-09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42DC7C-8585-4E6A-95F9-449C2B14FB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04E377-D492-45CA-8F5C-29EC5140A4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D82EC-C5FB-4A97-9193-4F023FAB617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06492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7156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7776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0477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8134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2959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6686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258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7848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8246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 userDrawn="1">
  <p:cSld name="1_Title">
    <p:bg>
      <p:bgPr>
        <a:gradFill>
          <a:gsLst>
            <a:gs pos="0">
              <a:srgbClr val="3C78D8"/>
            </a:gs>
            <a:gs pos="100000">
              <a:srgbClr val="00FFFF"/>
            </a:gs>
          </a:gsLst>
          <a:lin ang="54007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4;p11">
            <a:extLst>
              <a:ext uri="{FF2B5EF4-FFF2-40B4-BE49-F238E27FC236}">
                <a16:creationId xmlns:a16="http://schemas.microsoft.com/office/drawing/2014/main" id="{9699FA6D-1076-4752-A064-02449B59453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208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gradFill>
          <a:gsLst>
            <a:gs pos="0">
              <a:srgbClr val="E61E7F"/>
            </a:gs>
            <a:gs pos="100000">
              <a:srgbClr val="FF9900"/>
            </a:gs>
          </a:gsLst>
          <a:lin ang="5400700" scaled="0"/>
        </a:gra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6E6417-F8C2-46D7-9469-F3000FC0E2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7500" t="14979" b="35425"/>
          <a:stretch/>
        </p:blipFill>
        <p:spPr>
          <a:xfrm>
            <a:off x="8115300" y="0"/>
            <a:ext cx="1028700" cy="3000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6DB51-83F0-4926-93F7-2C4A7B3B7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7500" t="61268" b="35425"/>
          <a:stretch/>
        </p:blipFill>
        <p:spPr>
          <a:xfrm>
            <a:off x="8115300" y="2800350"/>
            <a:ext cx="1028700" cy="2343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6860B3-321D-47D6-B0AD-D7B6A81536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750" t="14979"/>
          <a:stretch/>
        </p:blipFill>
        <p:spPr>
          <a:xfrm>
            <a:off x="0" y="0"/>
            <a:ext cx="8343899" cy="5143500"/>
          </a:xfrm>
          <a:prstGeom prst="rect">
            <a:avLst/>
          </a:prstGeom>
        </p:spPr>
      </p:pic>
      <p:pic>
        <p:nvPicPr>
          <p:cNvPr id="4" name="Google Shape;54;p11">
            <a:extLst>
              <a:ext uri="{FF2B5EF4-FFF2-40B4-BE49-F238E27FC236}">
                <a16:creationId xmlns:a16="http://schemas.microsoft.com/office/drawing/2014/main" id="{E4C55353-2648-4A95-AE7A-313CE5A42600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8810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gradFill>
          <a:gsLst>
            <a:gs pos="0">
              <a:srgbClr val="E61E7F"/>
            </a:gs>
            <a:gs pos="100000">
              <a:srgbClr val="FF9900"/>
            </a:gs>
          </a:gsLst>
          <a:lin ang="5400700" scaled="0"/>
        </a:gra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5FB709-B4F9-4873-BEF3-FC49BDA245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48000">
                <a:srgbClr val="FF6C00"/>
              </a:gs>
              <a:gs pos="74000">
                <a:schemeClr val="accent5">
                  <a:lumMod val="60000"/>
                  <a:lumOff val="40000"/>
                </a:schemeClr>
              </a:gs>
              <a:gs pos="87000">
                <a:schemeClr val="accent5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Google Shape;32;p7">
            <a:extLst>
              <a:ext uri="{FF2B5EF4-FFF2-40B4-BE49-F238E27FC236}">
                <a16:creationId xmlns:a16="http://schemas.microsoft.com/office/drawing/2014/main" id="{6E32B628-1FE9-4E69-9228-213AE35E502C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3;p7">
            <a:extLst>
              <a:ext uri="{FF2B5EF4-FFF2-40B4-BE49-F238E27FC236}">
                <a16:creationId xmlns:a16="http://schemas.microsoft.com/office/drawing/2014/main" id="{11960BAE-7E7C-44F3-BB93-B85812F6BB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 dirty="0"/>
          </a:p>
        </p:txBody>
      </p:sp>
      <p:sp>
        <p:nvSpPr>
          <p:cNvPr id="7" name="Google Shape;34;p7">
            <a:extLst>
              <a:ext uri="{FF2B5EF4-FFF2-40B4-BE49-F238E27FC236}">
                <a16:creationId xmlns:a16="http://schemas.microsoft.com/office/drawing/2014/main" id="{05BCDEC8-E089-4ED8-BAEF-2400F76497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44325" y="805325"/>
            <a:ext cx="2250300" cy="354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8" name="Google Shape;35;p7">
            <a:extLst>
              <a:ext uri="{FF2B5EF4-FFF2-40B4-BE49-F238E27FC236}">
                <a16:creationId xmlns:a16="http://schemas.microsoft.com/office/drawing/2014/main" id="{FE323823-858E-49DC-9336-BA3630D1E6A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436624" y="805325"/>
            <a:ext cx="2250300" cy="354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3113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gradFill>
          <a:gsLst>
            <a:gs pos="0">
              <a:srgbClr val="E61E7F"/>
            </a:gs>
            <a:gs pos="100000">
              <a:srgbClr val="FF9900"/>
            </a:gs>
          </a:gsLst>
          <a:lin ang="5400700" scaled="0"/>
        </a:gra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5FB709-B4F9-4873-BEF3-FC49BDA245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48000">
                <a:srgbClr val="FF6C00"/>
              </a:gs>
              <a:gs pos="74000">
                <a:schemeClr val="accent5">
                  <a:lumMod val="60000"/>
                  <a:lumOff val="40000"/>
                </a:schemeClr>
              </a:gs>
              <a:gs pos="87000">
                <a:schemeClr val="accent5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Google Shape;17;p4">
            <a:extLst>
              <a:ext uri="{FF2B5EF4-FFF2-40B4-BE49-F238E27FC236}">
                <a16:creationId xmlns:a16="http://schemas.microsoft.com/office/drawing/2014/main" id="{42AD253A-8601-4730-85B4-6D519A5140A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6"/>
            <a:ext cx="914400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8;p4">
            <a:extLst>
              <a:ext uri="{FF2B5EF4-FFF2-40B4-BE49-F238E27FC236}">
                <a16:creationId xmlns:a16="http://schemas.microsoft.com/office/drawing/2014/main" id="{F3D1B117-1C88-4882-92F2-E75C2BE3D2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70425" y="1780800"/>
            <a:ext cx="4403100" cy="19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1pPr>
            <a:lvl2pPr marL="914400" lvl="1" indent="-36830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2pPr>
            <a:lvl3pPr marL="1371600" lvl="2" indent="-36830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3pPr>
            <a:lvl4pPr marL="1828800" lvl="3" indent="-36830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4pPr>
            <a:lvl5pPr marL="2286000" lvl="4" indent="-36830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5pPr>
            <a:lvl6pPr marL="2743200" lvl="5" indent="-36830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6pPr>
            <a:lvl7pPr marL="3200400" lvl="6" indent="-36830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7pPr>
            <a:lvl8pPr marL="3657600" lvl="7" indent="-36830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8pPr>
            <a:lvl9pPr marL="4114800" lvl="8" indent="-368300" algn="ctr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8414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gradFill>
          <a:gsLst>
            <a:gs pos="0">
              <a:srgbClr val="E61E7F"/>
            </a:gs>
            <a:gs pos="100000">
              <a:srgbClr val="FF9900"/>
            </a:gs>
          </a:gsLst>
          <a:lin ang="5400700" scaled="0"/>
        </a:gra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DF1679-5EB4-4F0E-BFEF-5404C93A49F7}"/>
              </a:ext>
            </a:extLst>
          </p:cNvPr>
          <p:cNvSpPr/>
          <p:nvPr userDrawn="1"/>
        </p:nvSpPr>
        <p:spPr>
          <a:xfrm>
            <a:off x="-1" y="-1"/>
            <a:ext cx="9144001" cy="5143452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4" name="Google Shape;54;p11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0"/>
            <a:ext cx="916478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8683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gradFill>
          <a:gsLst>
            <a:gs pos="0">
              <a:srgbClr val="3C78D8"/>
            </a:gs>
            <a:gs pos="100000">
              <a:srgbClr val="00FFFF"/>
            </a:gs>
          </a:gsLst>
          <a:lin ang="5400700" scaled="0"/>
        </a:gra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844325" y="805325"/>
            <a:ext cx="4842600" cy="354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◦"/>
              <a:defRPr/>
            </a:lvl1pPr>
            <a:lvl2pPr marL="914400" lvl="1" indent="-3683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2pPr>
            <a:lvl3pPr marL="1371600" lvl="2" indent="-3683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3pPr>
            <a:lvl4pPr marL="1828800" lvl="3" indent="-3683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4pPr>
            <a:lvl5pPr marL="2286000" lvl="4" indent="-3683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5pPr>
            <a:lvl6pPr marL="2743200" lvl="5" indent="-3683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6pPr>
            <a:lvl7pPr marL="3200400" lvl="6" indent="-3683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7pPr>
            <a:lvl8pPr marL="3657600" lvl="7" indent="-3683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8pPr>
            <a:lvl9pPr marL="4114800" lvl="8" indent="-368300">
              <a:spcBef>
                <a:spcPts val="1000"/>
              </a:spcBef>
              <a:spcAft>
                <a:spcPts val="1000"/>
              </a:spcAft>
              <a:buSzPts val="2200"/>
              <a:buChar char="◦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bg>
      <p:bgPr>
        <a:gradFill>
          <a:gsLst>
            <a:gs pos="0">
              <a:srgbClr val="3C78D8"/>
            </a:gs>
            <a:gs pos="100000">
              <a:srgbClr val="00FFFF"/>
            </a:gs>
          </a:gsLst>
          <a:lin ang="5400700" scaled="0"/>
        </a:gra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6DC872-990D-4282-8CA9-9E8BF7326821}"/>
              </a:ext>
            </a:extLst>
          </p:cNvPr>
          <p:cNvSpPr/>
          <p:nvPr userDrawn="1"/>
        </p:nvSpPr>
        <p:spPr>
          <a:xfrm>
            <a:off x="-3462" y="-10200"/>
            <a:ext cx="9147462" cy="51537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844325" y="805325"/>
            <a:ext cx="4842600" cy="354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◦"/>
              <a:defRPr/>
            </a:lvl1pPr>
            <a:lvl2pPr marL="914400" lvl="1" indent="-3683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2pPr>
            <a:lvl3pPr marL="1371600" lvl="2" indent="-3683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3pPr>
            <a:lvl4pPr marL="1828800" lvl="3" indent="-3683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4pPr>
            <a:lvl5pPr marL="2286000" lvl="4" indent="-3683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5pPr>
            <a:lvl6pPr marL="2743200" lvl="5" indent="-3683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6pPr>
            <a:lvl7pPr marL="3200400" lvl="6" indent="-3683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7pPr>
            <a:lvl8pPr marL="3657600" lvl="7" indent="-36830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8pPr>
            <a:lvl9pPr marL="4114800" lvl="8" indent="-368300">
              <a:spcBef>
                <a:spcPts val="1000"/>
              </a:spcBef>
              <a:spcAft>
                <a:spcPts val="1000"/>
              </a:spcAft>
              <a:buSzPts val="2200"/>
              <a:buChar char="◦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6525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bg>
      <p:bgPr>
        <a:gradFill>
          <a:gsLst>
            <a:gs pos="0">
              <a:srgbClr val="8790B9"/>
            </a:gs>
            <a:gs pos="100000">
              <a:srgbClr val="D4ECFF"/>
            </a:gs>
          </a:gsLst>
          <a:lin ang="5400700" scaled="0"/>
        </a:gra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699000" y="790150"/>
            <a:ext cx="3494700" cy="828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699000" y="1770225"/>
            <a:ext cx="3494700" cy="25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◦"/>
              <a:defRPr/>
            </a:lvl1pPr>
            <a:lvl2pPr marL="914400" lvl="1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2pPr>
            <a:lvl3pPr marL="1371600" lvl="2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3pPr>
            <a:lvl4pPr marL="1828800" lvl="3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4pPr>
            <a:lvl5pPr marL="2286000" lvl="4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5pPr>
            <a:lvl6pPr marL="2743200" lvl="5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6pPr>
            <a:lvl7pPr marL="3200400" lvl="6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7pPr>
            <a:lvl8pPr marL="3657600" lvl="7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8pPr>
            <a:lvl9pPr marL="4114800" lvl="8" indent="-368300" rtl="0">
              <a:spcBef>
                <a:spcPts val="1000"/>
              </a:spcBef>
              <a:spcAft>
                <a:spcPts val="1000"/>
              </a:spcAft>
              <a:buSzPts val="2200"/>
              <a:buChar char="◦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gradFill>
          <a:gsLst>
            <a:gs pos="0">
              <a:srgbClr val="46E180"/>
            </a:gs>
            <a:gs pos="100000">
              <a:srgbClr val="B8DF32"/>
            </a:gs>
          </a:gsLst>
          <a:lin ang="5400700" scaled="0"/>
        </a:gra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 dirty="0"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844325" y="805325"/>
            <a:ext cx="2250300" cy="354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2"/>
          </p:nvPr>
        </p:nvSpPr>
        <p:spPr>
          <a:xfrm>
            <a:off x="6436624" y="805325"/>
            <a:ext cx="2250300" cy="354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gradFill>
          <a:gsLst>
            <a:gs pos="0">
              <a:srgbClr val="E61E7F"/>
            </a:gs>
            <a:gs pos="100000">
              <a:srgbClr val="FF9900"/>
            </a:gs>
          </a:gsLst>
          <a:lin ang="5400700" scaled="0"/>
        </a:gra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gradFill>
          <a:gsLst>
            <a:gs pos="0">
              <a:srgbClr val="E61E7F"/>
            </a:gs>
            <a:gs pos="100000">
              <a:srgbClr val="FF9900"/>
            </a:gs>
          </a:gsLst>
          <a:lin ang="5400700" scaled="0"/>
        </a:gra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5FB709-B4F9-4873-BEF3-FC49BDA245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48000">
                <a:srgbClr val="FF6C00"/>
              </a:gs>
              <a:gs pos="74000">
                <a:schemeClr val="accent5">
                  <a:lumMod val="60000"/>
                  <a:lumOff val="40000"/>
                </a:schemeClr>
              </a:gs>
              <a:gs pos="87000">
                <a:schemeClr val="accent5">
                  <a:lumMod val="60000"/>
                  <a:lumOff val="4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Google Shape;54;p11">
            <a:extLst>
              <a:ext uri="{FF2B5EF4-FFF2-40B4-BE49-F238E27FC236}">
                <a16:creationId xmlns:a16="http://schemas.microsoft.com/office/drawing/2014/main" id="{E4C55353-2648-4A95-AE7A-313CE5A42600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4653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gradFill>
          <a:gsLst>
            <a:gs pos="0">
              <a:srgbClr val="E61E7F"/>
            </a:gs>
            <a:gs pos="100000">
              <a:srgbClr val="FF9900"/>
            </a:gs>
          </a:gsLst>
          <a:lin ang="5400700" scaled="0"/>
        </a:gra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5FB709-B4F9-4873-BEF3-FC49BDA245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48000">
                <a:srgbClr val="9C5D90"/>
              </a:gs>
              <a:gs pos="64000">
                <a:srgbClr val="B27CA8"/>
              </a:gs>
              <a:gs pos="85000">
                <a:srgbClr val="CDABC7"/>
              </a:gs>
              <a:gs pos="100000">
                <a:srgbClr val="D5B9D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Google Shape;54;p11">
            <a:extLst>
              <a:ext uri="{FF2B5EF4-FFF2-40B4-BE49-F238E27FC236}">
                <a16:creationId xmlns:a16="http://schemas.microsoft.com/office/drawing/2014/main" id="{E4C55353-2648-4A95-AE7A-313CE5A42600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548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gradFill>
          <a:gsLst>
            <a:gs pos="0">
              <a:srgbClr val="E61E7F"/>
            </a:gs>
            <a:gs pos="100000">
              <a:srgbClr val="FF9900"/>
            </a:gs>
          </a:gsLst>
          <a:lin ang="5400700" scaled="0"/>
        </a:gra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5FB709-B4F9-4873-BEF3-FC49BDA245B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48000">
                <a:srgbClr val="9C5D90"/>
              </a:gs>
              <a:gs pos="64000">
                <a:srgbClr val="B27CA8"/>
              </a:gs>
              <a:gs pos="85000">
                <a:srgbClr val="CDABC7"/>
              </a:gs>
              <a:gs pos="100000">
                <a:srgbClr val="D5B9D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Google Shape;32;p7">
            <a:extLst>
              <a:ext uri="{FF2B5EF4-FFF2-40B4-BE49-F238E27FC236}">
                <a16:creationId xmlns:a16="http://schemas.microsoft.com/office/drawing/2014/main" id="{F2640575-B6CD-41CE-9E09-61D87CE4DF9C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3;p7">
            <a:extLst>
              <a:ext uri="{FF2B5EF4-FFF2-40B4-BE49-F238E27FC236}">
                <a16:creationId xmlns:a16="http://schemas.microsoft.com/office/drawing/2014/main" id="{AA21564C-0312-4F7A-8636-2393D4CBBE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 dirty="0"/>
          </a:p>
        </p:txBody>
      </p:sp>
      <p:sp>
        <p:nvSpPr>
          <p:cNvPr id="8" name="Google Shape;34;p7">
            <a:extLst>
              <a:ext uri="{FF2B5EF4-FFF2-40B4-BE49-F238E27FC236}">
                <a16:creationId xmlns:a16="http://schemas.microsoft.com/office/drawing/2014/main" id="{F5D978D3-06AE-458B-A522-6AF0DBB0BE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44325" y="805325"/>
            <a:ext cx="2250300" cy="354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9" name="Google Shape;35;p7">
            <a:extLst>
              <a:ext uri="{FF2B5EF4-FFF2-40B4-BE49-F238E27FC236}">
                <a16:creationId xmlns:a16="http://schemas.microsoft.com/office/drawing/2014/main" id="{A7C0861E-DBB2-48F2-9F1C-D6145ED23D4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436624" y="805325"/>
            <a:ext cx="2250300" cy="354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4890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rgbClr val="3C78D8"/>
            </a:gs>
            <a:gs pos="100000">
              <a:srgbClr val="00FFFF"/>
            </a:gs>
          </a:gsLst>
          <a:lin ang="54007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44325" y="805325"/>
            <a:ext cx="4842600" cy="3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683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683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51" r:id="rId2"/>
    <p:sldLayoutId id="2147483660" r:id="rId3"/>
    <p:sldLayoutId id="2147483652" r:id="rId4"/>
    <p:sldLayoutId id="2147483653" r:id="rId5"/>
    <p:sldLayoutId id="2147483657" r:id="rId6"/>
    <p:sldLayoutId id="2147483662" r:id="rId7"/>
    <p:sldLayoutId id="2147483667" r:id="rId8"/>
    <p:sldLayoutId id="2147483668" r:id="rId9"/>
    <p:sldLayoutId id="2147483665" r:id="rId10"/>
    <p:sldLayoutId id="2147483664" r:id="rId11"/>
    <p:sldLayoutId id="2147483666" r:id="rId12"/>
    <p:sldLayoutId id="2147483661" r:id="rId1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549721" y="1672506"/>
            <a:ext cx="3494700" cy="179848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+mj-lt"/>
              </a:rPr>
              <a:t>BUILDING MENTAL STRENGTH</a:t>
            </a:r>
            <a:endParaRPr sz="4000" b="1" dirty="0">
              <a:latin typeface="+mj-lt"/>
            </a:endParaRPr>
          </a:p>
        </p:txBody>
      </p:sp>
      <p:pic>
        <p:nvPicPr>
          <p:cNvPr id="134" name="Google Shape;134;p22"/>
          <p:cNvPicPr preferRelativeResize="0"/>
          <p:nvPr/>
        </p:nvPicPr>
        <p:blipFill>
          <a:blip r:embed="rId3"/>
          <a:srcRect l="13220" r="13220"/>
          <a:stretch/>
        </p:blipFill>
        <p:spPr>
          <a:xfrm>
            <a:off x="4271550" y="442450"/>
            <a:ext cx="4883159" cy="4420647"/>
          </a:xfrm>
          <a:custGeom>
            <a:avLst/>
            <a:gdLst/>
            <a:ahLst/>
            <a:cxnLst/>
            <a:rect l="l" t="t" r="r" b="b"/>
            <a:pathLst>
              <a:path w="21594" h="21530" extrusionOk="0">
                <a:moveTo>
                  <a:pt x="17370" y="1"/>
                </a:moveTo>
                <a:cubicBezTo>
                  <a:pt x="16884" y="-13"/>
                  <a:pt x="16382" y="125"/>
                  <a:pt x="15903" y="161"/>
                </a:cubicBezTo>
                <a:cubicBezTo>
                  <a:pt x="14936" y="375"/>
                  <a:pt x="13965" y="551"/>
                  <a:pt x="13012" y="830"/>
                </a:cubicBezTo>
                <a:cubicBezTo>
                  <a:pt x="11214" y="1421"/>
                  <a:pt x="9372" y="1812"/>
                  <a:pt x="7583" y="2438"/>
                </a:cubicBezTo>
                <a:cubicBezTo>
                  <a:pt x="5948" y="2899"/>
                  <a:pt x="4430" y="3724"/>
                  <a:pt x="2932" y="4558"/>
                </a:cubicBezTo>
                <a:cubicBezTo>
                  <a:pt x="2631" y="4758"/>
                  <a:pt x="2343" y="4977"/>
                  <a:pt x="2045" y="5184"/>
                </a:cubicBezTo>
                <a:cubicBezTo>
                  <a:pt x="1874" y="5342"/>
                  <a:pt x="1559" y="5383"/>
                  <a:pt x="1513" y="5659"/>
                </a:cubicBezTo>
                <a:cubicBezTo>
                  <a:pt x="1373" y="6413"/>
                  <a:pt x="1656" y="7167"/>
                  <a:pt x="1880" y="7873"/>
                </a:cubicBezTo>
                <a:lnTo>
                  <a:pt x="1835" y="7915"/>
                </a:lnTo>
                <a:cubicBezTo>
                  <a:pt x="2115" y="8179"/>
                  <a:pt x="1880" y="8413"/>
                  <a:pt x="2142" y="8463"/>
                </a:cubicBezTo>
                <a:cubicBezTo>
                  <a:pt x="1887" y="8918"/>
                  <a:pt x="133" y="9281"/>
                  <a:pt x="281" y="9836"/>
                </a:cubicBezTo>
                <a:lnTo>
                  <a:pt x="188" y="9902"/>
                </a:lnTo>
                <a:cubicBezTo>
                  <a:pt x="209" y="10068"/>
                  <a:pt x="184" y="10237"/>
                  <a:pt x="113" y="10385"/>
                </a:cubicBezTo>
                <a:lnTo>
                  <a:pt x="176" y="10546"/>
                </a:lnTo>
                <a:cubicBezTo>
                  <a:pt x="117" y="10641"/>
                  <a:pt x="-4" y="10690"/>
                  <a:pt x="0" y="10822"/>
                </a:cubicBezTo>
                <a:cubicBezTo>
                  <a:pt x="33" y="11023"/>
                  <a:pt x="-6" y="11339"/>
                  <a:pt x="225" y="11399"/>
                </a:cubicBezTo>
                <a:cubicBezTo>
                  <a:pt x="214" y="11650"/>
                  <a:pt x="482" y="11777"/>
                  <a:pt x="360" y="12034"/>
                </a:cubicBezTo>
                <a:lnTo>
                  <a:pt x="495" y="12051"/>
                </a:lnTo>
                <a:cubicBezTo>
                  <a:pt x="608" y="12182"/>
                  <a:pt x="693" y="12344"/>
                  <a:pt x="742" y="12517"/>
                </a:cubicBezTo>
                <a:lnTo>
                  <a:pt x="858" y="12542"/>
                </a:lnTo>
                <a:lnTo>
                  <a:pt x="1053" y="13131"/>
                </a:lnTo>
                <a:lnTo>
                  <a:pt x="1165" y="13185"/>
                </a:lnTo>
                <a:cubicBezTo>
                  <a:pt x="1142" y="13308"/>
                  <a:pt x="1067" y="13365"/>
                  <a:pt x="1150" y="13503"/>
                </a:cubicBezTo>
                <a:cubicBezTo>
                  <a:pt x="1204" y="13609"/>
                  <a:pt x="1187" y="13762"/>
                  <a:pt x="1195" y="13894"/>
                </a:cubicBezTo>
                <a:cubicBezTo>
                  <a:pt x="1166" y="14250"/>
                  <a:pt x="1218" y="14605"/>
                  <a:pt x="1468" y="14855"/>
                </a:cubicBezTo>
                <a:cubicBezTo>
                  <a:pt x="1639" y="14850"/>
                  <a:pt x="1798" y="14844"/>
                  <a:pt x="1977" y="14929"/>
                </a:cubicBezTo>
                <a:lnTo>
                  <a:pt x="1974" y="14938"/>
                </a:lnTo>
                <a:cubicBezTo>
                  <a:pt x="2150" y="15034"/>
                  <a:pt x="2358" y="15116"/>
                  <a:pt x="2307" y="15379"/>
                </a:cubicBezTo>
                <a:cubicBezTo>
                  <a:pt x="2468" y="15614"/>
                  <a:pt x="2524" y="15956"/>
                  <a:pt x="2756" y="16097"/>
                </a:cubicBezTo>
                <a:cubicBezTo>
                  <a:pt x="2812" y="16263"/>
                  <a:pt x="3073" y="16868"/>
                  <a:pt x="2704" y="16608"/>
                </a:cubicBezTo>
                <a:lnTo>
                  <a:pt x="2558" y="16653"/>
                </a:lnTo>
                <a:lnTo>
                  <a:pt x="2651" y="16810"/>
                </a:lnTo>
                <a:cubicBezTo>
                  <a:pt x="2577" y="16895"/>
                  <a:pt x="2521" y="16850"/>
                  <a:pt x="2464" y="16793"/>
                </a:cubicBezTo>
                <a:lnTo>
                  <a:pt x="2386" y="16934"/>
                </a:lnTo>
                <a:cubicBezTo>
                  <a:pt x="2165" y="16903"/>
                  <a:pt x="2216" y="17199"/>
                  <a:pt x="1925" y="17214"/>
                </a:cubicBezTo>
                <a:lnTo>
                  <a:pt x="1985" y="17383"/>
                </a:lnTo>
                <a:cubicBezTo>
                  <a:pt x="1925" y="17484"/>
                  <a:pt x="1849" y="17431"/>
                  <a:pt x="1779" y="17424"/>
                </a:cubicBezTo>
                <a:lnTo>
                  <a:pt x="1689" y="17495"/>
                </a:lnTo>
                <a:cubicBezTo>
                  <a:pt x="1571" y="17444"/>
                  <a:pt x="1532" y="17331"/>
                  <a:pt x="1491" y="17218"/>
                </a:cubicBezTo>
                <a:lnTo>
                  <a:pt x="1401" y="17218"/>
                </a:lnTo>
                <a:lnTo>
                  <a:pt x="1382" y="17284"/>
                </a:lnTo>
                <a:cubicBezTo>
                  <a:pt x="1318" y="17309"/>
                  <a:pt x="1242" y="17292"/>
                  <a:pt x="1191" y="17363"/>
                </a:cubicBezTo>
                <a:cubicBezTo>
                  <a:pt x="1100" y="17484"/>
                  <a:pt x="946" y="17434"/>
                  <a:pt x="828" y="17499"/>
                </a:cubicBezTo>
                <a:cubicBezTo>
                  <a:pt x="654" y="17586"/>
                  <a:pt x="520" y="17454"/>
                  <a:pt x="401" y="17717"/>
                </a:cubicBezTo>
                <a:lnTo>
                  <a:pt x="319" y="17697"/>
                </a:lnTo>
                <a:lnTo>
                  <a:pt x="184" y="17829"/>
                </a:lnTo>
                <a:cubicBezTo>
                  <a:pt x="202" y="17908"/>
                  <a:pt x="215" y="17990"/>
                  <a:pt x="225" y="18072"/>
                </a:cubicBezTo>
                <a:lnTo>
                  <a:pt x="341" y="18072"/>
                </a:lnTo>
                <a:lnTo>
                  <a:pt x="259" y="18138"/>
                </a:lnTo>
                <a:lnTo>
                  <a:pt x="251" y="18328"/>
                </a:lnTo>
                <a:lnTo>
                  <a:pt x="158" y="18422"/>
                </a:lnTo>
                <a:cubicBezTo>
                  <a:pt x="269" y="18526"/>
                  <a:pt x="451" y="18375"/>
                  <a:pt x="390" y="18645"/>
                </a:cubicBezTo>
                <a:cubicBezTo>
                  <a:pt x="389" y="18803"/>
                  <a:pt x="416" y="18924"/>
                  <a:pt x="259" y="18987"/>
                </a:cubicBezTo>
                <a:cubicBezTo>
                  <a:pt x="181" y="19205"/>
                  <a:pt x="505" y="19177"/>
                  <a:pt x="416" y="19590"/>
                </a:cubicBezTo>
                <a:cubicBezTo>
                  <a:pt x="439" y="19631"/>
                  <a:pt x="457" y="19714"/>
                  <a:pt x="543" y="19668"/>
                </a:cubicBezTo>
                <a:lnTo>
                  <a:pt x="716" y="20014"/>
                </a:lnTo>
                <a:lnTo>
                  <a:pt x="697" y="20039"/>
                </a:lnTo>
                <a:lnTo>
                  <a:pt x="914" y="20126"/>
                </a:lnTo>
                <a:lnTo>
                  <a:pt x="981" y="20352"/>
                </a:lnTo>
                <a:lnTo>
                  <a:pt x="719" y="20629"/>
                </a:lnTo>
                <a:cubicBezTo>
                  <a:pt x="855" y="20707"/>
                  <a:pt x="968" y="20650"/>
                  <a:pt x="1094" y="20621"/>
                </a:cubicBezTo>
                <a:lnTo>
                  <a:pt x="1273" y="21025"/>
                </a:lnTo>
                <a:lnTo>
                  <a:pt x="1112" y="21371"/>
                </a:lnTo>
                <a:cubicBezTo>
                  <a:pt x="1000" y="21343"/>
                  <a:pt x="880" y="21385"/>
                  <a:pt x="805" y="21482"/>
                </a:cubicBezTo>
                <a:cubicBezTo>
                  <a:pt x="943" y="21587"/>
                  <a:pt x="1097" y="21487"/>
                  <a:pt x="1251" y="21487"/>
                </a:cubicBezTo>
                <a:cubicBezTo>
                  <a:pt x="1507" y="21467"/>
                  <a:pt x="1774" y="21558"/>
                  <a:pt x="2015" y="21412"/>
                </a:cubicBezTo>
                <a:lnTo>
                  <a:pt x="2153" y="21190"/>
                </a:lnTo>
                <a:lnTo>
                  <a:pt x="2191" y="21313"/>
                </a:lnTo>
                <a:lnTo>
                  <a:pt x="2801" y="21218"/>
                </a:lnTo>
                <a:lnTo>
                  <a:pt x="2857" y="21120"/>
                </a:lnTo>
                <a:cubicBezTo>
                  <a:pt x="2993" y="21107"/>
                  <a:pt x="3118" y="21187"/>
                  <a:pt x="3250" y="21120"/>
                </a:cubicBezTo>
                <a:cubicBezTo>
                  <a:pt x="3434" y="21072"/>
                  <a:pt x="3626" y="21119"/>
                  <a:pt x="3722" y="20893"/>
                </a:cubicBezTo>
                <a:cubicBezTo>
                  <a:pt x="3894" y="21132"/>
                  <a:pt x="4263" y="20685"/>
                  <a:pt x="4539" y="20765"/>
                </a:cubicBezTo>
                <a:lnTo>
                  <a:pt x="4681" y="20596"/>
                </a:lnTo>
                <a:lnTo>
                  <a:pt x="4808" y="20666"/>
                </a:lnTo>
                <a:lnTo>
                  <a:pt x="4973" y="20559"/>
                </a:lnTo>
                <a:cubicBezTo>
                  <a:pt x="5158" y="20589"/>
                  <a:pt x="5320" y="20477"/>
                  <a:pt x="5493" y="20418"/>
                </a:cubicBezTo>
                <a:cubicBezTo>
                  <a:pt x="5666" y="20360"/>
                  <a:pt x="5862" y="20363"/>
                  <a:pt x="5980" y="20241"/>
                </a:cubicBezTo>
                <a:cubicBezTo>
                  <a:pt x="6276" y="20129"/>
                  <a:pt x="6546" y="20175"/>
                  <a:pt x="6811" y="20031"/>
                </a:cubicBezTo>
                <a:cubicBezTo>
                  <a:pt x="6883" y="19970"/>
                  <a:pt x="6972" y="19936"/>
                  <a:pt x="7062" y="19936"/>
                </a:cubicBezTo>
                <a:cubicBezTo>
                  <a:pt x="7253" y="19940"/>
                  <a:pt x="7436" y="19858"/>
                  <a:pt x="7571" y="19709"/>
                </a:cubicBezTo>
                <a:cubicBezTo>
                  <a:pt x="7822" y="19730"/>
                  <a:pt x="7976" y="19694"/>
                  <a:pt x="8156" y="19519"/>
                </a:cubicBezTo>
                <a:lnTo>
                  <a:pt x="8294" y="19573"/>
                </a:lnTo>
                <a:cubicBezTo>
                  <a:pt x="8982" y="19370"/>
                  <a:pt x="9709" y="19307"/>
                  <a:pt x="10376" y="19016"/>
                </a:cubicBezTo>
                <a:cubicBezTo>
                  <a:pt x="11004" y="18667"/>
                  <a:pt x="11627" y="18292"/>
                  <a:pt x="12282" y="18002"/>
                </a:cubicBezTo>
                <a:cubicBezTo>
                  <a:pt x="12903" y="17677"/>
                  <a:pt x="13589" y="17568"/>
                  <a:pt x="14240" y="17342"/>
                </a:cubicBezTo>
                <a:cubicBezTo>
                  <a:pt x="15203" y="16923"/>
                  <a:pt x="16166" y="16527"/>
                  <a:pt x="17153" y="16167"/>
                </a:cubicBezTo>
                <a:cubicBezTo>
                  <a:pt x="17149" y="16125"/>
                  <a:pt x="17147" y="16086"/>
                  <a:pt x="17142" y="16039"/>
                </a:cubicBezTo>
                <a:lnTo>
                  <a:pt x="17501" y="15911"/>
                </a:lnTo>
                <a:lnTo>
                  <a:pt x="17423" y="15804"/>
                </a:lnTo>
                <a:cubicBezTo>
                  <a:pt x="17091" y="15877"/>
                  <a:pt x="16801" y="16059"/>
                  <a:pt x="16464" y="16084"/>
                </a:cubicBezTo>
                <a:lnTo>
                  <a:pt x="16457" y="16064"/>
                </a:lnTo>
                <a:lnTo>
                  <a:pt x="16704" y="15952"/>
                </a:lnTo>
                <a:lnTo>
                  <a:pt x="16584" y="15866"/>
                </a:lnTo>
                <a:cubicBezTo>
                  <a:pt x="17573" y="15348"/>
                  <a:pt x="18615" y="14965"/>
                  <a:pt x="19688" y="14727"/>
                </a:cubicBezTo>
                <a:lnTo>
                  <a:pt x="19714" y="14793"/>
                </a:lnTo>
                <a:cubicBezTo>
                  <a:pt x="19909" y="14769"/>
                  <a:pt x="20086" y="14662"/>
                  <a:pt x="20212" y="14496"/>
                </a:cubicBezTo>
                <a:cubicBezTo>
                  <a:pt x="20334" y="14510"/>
                  <a:pt x="20451" y="14548"/>
                  <a:pt x="20561" y="14480"/>
                </a:cubicBezTo>
                <a:lnTo>
                  <a:pt x="20343" y="14480"/>
                </a:lnTo>
                <a:lnTo>
                  <a:pt x="20448" y="14356"/>
                </a:lnTo>
                <a:lnTo>
                  <a:pt x="20538" y="14356"/>
                </a:lnTo>
                <a:cubicBezTo>
                  <a:pt x="20253" y="14229"/>
                  <a:pt x="20197" y="13893"/>
                  <a:pt x="20051" y="13622"/>
                </a:cubicBezTo>
                <a:cubicBezTo>
                  <a:pt x="19967" y="13570"/>
                  <a:pt x="19894" y="13718"/>
                  <a:pt x="19767" y="13647"/>
                </a:cubicBezTo>
                <a:lnTo>
                  <a:pt x="20040" y="13531"/>
                </a:lnTo>
                <a:cubicBezTo>
                  <a:pt x="19878" y="13069"/>
                  <a:pt x="20245" y="13217"/>
                  <a:pt x="20467" y="12962"/>
                </a:cubicBezTo>
                <a:lnTo>
                  <a:pt x="20415" y="12892"/>
                </a:lnTo>
                <a:lnTo>
                  <a:pt x="19909" y="13111"/>
                </a:lnTo>
                <a:lnTo>
                  <a:pt x="19857" y="12966"/>
                </a:lnTo>
                <a:cubicBezTo>
                  <a:pt x="20093" y="12672"/>
                  <a:pt x="20491" y="12650"/>
                  <a:pt x="20737" y="12377"/>
                </a:cubicBezTo>
                <a:lnTo>
                  <a:pt x="20684" y="12319"/>
                </a:lnTo>
                <a:lnTo>
                  <a:pt x="20576" y="12426"/>
                </a:lnTo>
                <a:lnTo>
                  <a:pt x="20418" y="12426"/>
                </a:lnTo>
                <a:lnTo>
                  <a:pt x="20317" y="12500"/>
                </a:lnTo>
                <a:cubicBezTo>
                  <a:pt x="20251" y="12283"/>
                  <a:pt x="20724" y="12293"/>
                  <a:pt x="20680" y="12047"/>
                </a:cubicBezTo>
                <a:cubicBezTo>
                  <a:pt x="20989" y="11848"/>
                  <a:pt x="21286" y="11688"/>
                  <a:pt x="21594" y="11519"/>
                </a:cubicBezTo>
                <a:lnTo>
                  <a:pt x="21594" y="9115"/>
                </a:lnTo>
                <a:lnTo>
                  <a:pt x="21463" y="9094"/>
                </a:lnTo>
                <a:cubicBezTo>
                  <a:pt x="21502" y="8998"/>
                  <a:pt x="21515" y="8912"/>
                  <a:pt x="21594" y="8871"/>
                </a:cubicBezTo>
                <a:lnTo>
                  <a:pt x="21594" y="8801"/>
                </a:lnTo>
                <a:cubicBezTo>
                  <a:pt x="21461" y="8725"/>
                  <a:pt x="21313" y="8671"/>
                  <a:pt x="21235" y="8513"/>
                </a:cubicBezTo>
                <a:cubicBezTo>
                  <a:pt x="21261" y="8386"/>
                  <a:pt x="21308" y="8261"/>
                  <a:pt x="21279" y="8129"/>
                </a:cubicBezTo>
                <a:cubicBezTo>
                  <a:pt x="21068" y="8070"/>
                  <a:pt x="20918" y="7953"/>
                  <a:pt x="20879" y="7688"/>
                </a:cubicBezTo>
                <a:cubicBezTo>
                  <a:pt x="20538" y="7714"/>
                  <a:pt x="20190" y="7654"/>
                  <a:pt x="19823" y="7717"/>
                </a:cubicBezTo>
                <a:cubicBezTo>
                  <a:pt x="19632" y="7551"/>
                  <a:pt x="19445" y="7721"/>
                  <a:pt x="19261" y="7758"/>
                </a:cubicBezTo>
                <a:cubicBezTo>
                  <a:pt x="19199" y="7853"/>
                  <a:pt x="19235" y="8016"/>
                  <a:pt x="19078" y="7993"/>
                </a:cubicBezTo>
                <a:lnTo>
                  <a:pt x="19003" y="7816"/>
                </a:lnTo>
                <a:lnTo>
                  <a:pt x="18793" y="7902"/>
                </a:lnTo>
                <a:cubicBezTo>
                  <a:pt x="18724" y="7878"/>
                  <a:pt x="18676" y="7765"/>
                  <a:pt x="18587" y="7869"/>
                </a:cubicBezTo>
                <a:cubicBezTo>
                  <a:pt x="18583" y="7908"/>
                  <a:pt x="18580" y="7959"/>
                  <a:pt x="18572" y="8026"/>
                </a:cubicBezTo>
                <a:lnTo>
                  <a:pt x="18445" y="8080"/>
                </a:lnTo>
                <a:lnTo>
                  <a:pt x="18303" y="7873"/>
                </a:lnTo>
                <a:cubicBezTo>
                  <a:pt x="18210" y="7831"/>
                  <a:pt x="18174" y="7910"/>
                  <a:pt x="18119" y="7939"/>
                </a:cubicBezTo>
                <a:cubicBezTo>
                  <a:pt x="17974" y="7983"/>
                  <a:pt x="17828" y="8018"/>
                  <a:pt x="17685" y="8071"/>
                </a:cubicBezTo>
                <a:cubicBezTo>
                  <a:pt x="17542" y="8155"/>
                  <a:pt x="17441" y="8027"/>
                  <a:pt x="17299" y="8001"/>
                </a:cubicBezTo>
                <a:lnTo>
                  <a:pt x="17164" y="8063"/>
                </a:lnTo>
                <a:cubicBezTo>
                  <a:pt x="17166" y="7961"/>
                  <a:pt x="17298" y="7913"/>
                  <a:pt x="17367" y="7869"/>
                </a:cubicBezTo>
                <a:cubicBezTo>
                  <a:pt x="17662" y="7708"/>
                  <a:pt x="17895" y="7451"/>
                  <a:pt x="18168" y="7246"/>
                </a:cubicBezTo>
                <a:cubicBezTo>
                  <a:pt x="18163" y="7206"/>
                  <a:pt x="18159" y="7181"/>
                  <a:pt x="18153" y="7135"/>
                </a:cubicBezTo>
                <a:cubicBezTo>
                  <a:pt x="18236" y="7054"/>
                  <a:pt x="18245" y="6948"/>
                  <a:pt x="18194" y="6822"/>
                </a:cubicBezTo>
                <a:cubicBezTo>
                  <a:pt x="18223" y="6187"/>
                  <a:pt x="18322" y="5599"/>
                  <a:pt x="18366" y="4933"/>
                </a:cubicBezTo>
                <a:cubicBezTo>
                  <a:pt x="18746" y="4518"/>
                  <a:pt x="19340" y="4464"/>
                  <a:pt x="19553" y="3877"/>
                </a:cubicBezTo>
                <a:cubicBezTo>
                  <a:pt x="19492" y="3738"/>
                  <a:pt x="19290" y="3893"/>
                  <a:pt x="19220" y="3733"/>
                </a:cubicBezTo>
                <a:cubicBezTo>
                  <a:pt x="19348" y="3563"/>
                  <a:pt x="19579" y="3619"/>
                  <a:pt x="19722" y="3473"/>
                </a:cubicBezTo>
                <a:cubicBezTo>
                  <a:pt x="19682" y="3340"/>
                  <a:pt x="19540" y="3426"/>
                  <a:pt x="19482" y="3320"/>
                </a:cubicBezTo>
                <a:cubicBezTo>
                  <a:pt x="19498" y="3149"/>
                  <a:pt x="19709" y="3150"/>
                  <a:pt x="19752" y="2995"/>
                </a:cubicBezTo>
                <a:cubicBezTo>
                  <a:pt x="19681" y="2935"/>
                  <a:pt x="19679" y="2936"/>
                  <a:pt x="19527" y="2978"/>
                </a:cubicBezTo>
                <a:lnTo>
                  <a:pt x="19415" y="2900"/>
                </a:lnTo>
                <a:cubicBezTo>
                  <a:pt x="19419" y="2726"/>
                  <a:pt x="19665" y="2804"/>
                  <a:pt x="19572" y="2537"/>
                </a:cubicBezTo>
                <a:lnTo>
                  <a:pt x="19284" y="2380"/>
                </a:lnTo>
                <a:cubicBezTo>
                  <a:pt x="19281" y="2235"/>
                  <a:pt x="19559" y="2244"/>
                  <a:pt x="19475" y="2063"/>
                </a:cubicBezTo>
                <a:cubicBezTo>
                  <a:pt x="19395" y="2030"/>
                  <a:pt x="19286" y="2124"/>
                  <a:pt x="19235" y="1980"/>
                </a:cubicBezTo>
                <a:lnTo>
                  <a:pt x="19321" y="1881"/>
                </a:lnTo>
                <a:cubicBezTo>
                  <a:pt x="19211" y="1776"/>
                  <a:pt x="19121" y="1662"/>
                  <a:pt x="19231" y="1485"/>
                </a:cubicBezTo>
                <a:lnTo>
                  <a:pt x="19097" y="1345"/>
                </a:lnTo>
                <a:cubicBezTo>
                  <a:pt x="19123" y="1222"/>
                  <a:pt x="19283" y="1319"/>
                  <a:pt x="19317" y="1176"/>
                </a:cubicBezTo>
                <a:cubicBezTo>
                  <a:pt x="18864" y="1160"/>
                  <a:pt x="19085" y="1002"/>
                  <a:pt x="18861" y="755"/>
                </a:cubicBezTo>
                <a:cubicBezTo>
                  <a:pt x="18832" y="770"/>
                  <a:pt x="18798" y="774"/>
                  <a:pt x="18767" y="768"/>
                </a:cubicBezTo>
                <a:lnTo>
                  <a:pt x="18636" y="533"/>
                </a:lnTo>
                <a:lnTo>
                  <a:pt x="18617" y="541"/>
                </a:lnTo>
                <a:cubicBezTo>
                  <a:pt x="18600" y="342"/>
                  <a:pt x="18594" y="233"/>
                  <a:pt x="18396" y="182"/>
                </a:cubicBezTo>
                <a:cubicBezTo>
                  <a:pt x="18226" y="139"/>
                  <a:pt x="18063" y="1"/>
                  <a:pt x="17850" y="75"/>
                </a:cubicBezTo>
                <a:cubicBezTo>
                  <a:pt x="17692" y="27"/>
                  <a:pt x="17533" y="5"/>
                  <a:pt x="17370" y="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7154" y="800800"/>
            <a:ext cx="3577125" cy="35842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id="{A2B0AB0C-4C31-497E-A033-6A192B49DF48}"/>
              </a:ext>
            </a:extLst>
          </p:cNvPr>
          <p:cNvSpPr txBox="1"/>
          <p:nvPr/>
        </p:nvSpPr>
        <p:spPr>
          <a:xfrm>
            <a:off x="1" y="4793756"/>
            <a:ext cx="6045200" cy="34974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CA" sz="800" b="1" dirty="0">
                <a:solidFill>
                  <a:schemeClr val="tx1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©2022 EMPLOYEE WELLNESS SOLUTIONS NETWORK INC. – ALL RIGHTS RESERVED</a:t>
            </a:r>
            <a:endParaRPr lang="en-CA" sz="80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24B866-EEC6-43EB-92D1-B3EA7C8591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7186" y="4414802"/>
            <a:ext cx="1227093" cy="3347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4C6522-D935-4D94-9E36-4FAB5B7694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614" y="4796694"/>
            <a:ext cx="719091" cy="297368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ED963230-FADB-4EA8-879A-092634FFC58B}"/>
              </a:ext>
            </a:extLst>
          </p:cNvPr>
          <p:cNvSpPr txBox="1">
            <a:spLocks/>
          </p:cNvSpPr>
          <p:nvPr/>
        </p:nvSpPr>
        <p:spPr>
          <a:xfrm>
            <a:off x="7223813" y="4781155"/>
            <a:ext cx="786218" cy="189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600" spc="0" dirty="0">
                <a:solidFill>
                  <a:schemeClr val="tx1"/>
                </a:solidFill>
              </a:rPr>
              <a:t>Powered by</a:t>
            </a:r>
          </a:p>
        </p:txBody>
      </p:sp>
    </p:spTree>
    <p:extLst>
      <p:ext uri="{BB962C8B-B14F-4D97-AF65-F5344CB8AC3E}">
        <p14:creationId xmlns:p14="http://schemas.microsoft.com/office/powerpoint/2010/main" val="331705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699000" y="90795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 dirty="0">
                <a:latin typeface="+mj-lt"/>
              </a:rPr>
              <a:t>MANAGING YOUR EMOTIONS</a:t>
            </a:r>
            <a:endParaRPr sz="2000" b="1" dirty="0">
              <a:latin typeface="+mj-lt"/>
            </a:endParaRPr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3844325" y="805325"/>
            <a:ext cx="4842600" cy="354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◦"/>
            </a:pPr>
            <a:r>
              <a:rPr lang="en-CA" sz="2000" dirty="0">
                <a:latin typeface="+mj-lt"/>
              </a:rPr>
              <a:t>Emotional health is your ability to cope with and manage both positive and negative emotions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3B2D5C-D9D4-4A53-BEA2-365DC8DEE5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6" t="15323" r="2769" b="59802"/>
          <a:stretch/>
        </p:blipFill>
        <p:spPr>
          <a:xfrm rot="596222">
            <a:off x="7033232" y="3286873"/>
            <a:ext cx="1016214" cy="9340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625EEB-200E-4D0A-90D1-80BEE8778F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" t="40198" r="67846" b="34927"/>
          <a:stretch/>
        </p:blipFill>
        <p:spPr>
          <a:xfrm rot="596222">
            <a:off x="7469563" y="3768539"/>
            <a:ext cx="1016215" cy="9340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6B6FFB-EB8B-447A-BC36-9C12B94C5D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14726" r="68707" b="60399"/>
          <a:stretch/>
        </p:blipFill>
        <p:spPr>
          <a:xfrm>
            <a:off x="6559488" y="3820466"/>
            <a:ext cx="1016214" cy="93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84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7CAA97-6EA7-49C5-AED1-E088E300984E}"/>
              </a:ext>
            </a:extLst>
          </p:cNvPr>
          <p:cNvSpPr/>
          <p:nvPr/>
        </p:nvSpPr>
        <p:spPr>
          <a:xfrm>
            <a:off x="4193700" y="0"/>
            <a:ext cx="5051900" cy="51435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699000" y="300298"/>
            <a:ext cx="4040544" cy="828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 dirty="0">
                <a:latin typeface="+mj-lt"/>
              </a:rPr>
              <a:t>SIGNS YOU’RE STRUGGLING WITH EMOTIONAL HEALTH:</a:t>
            </a:r>
            <a:endParaRPr sz="2000" b="1" dirty="0">
              <a:latin typeface="+mj-lt"/>
            </a:endParaRPr>
          </a:p>
        </p:txBody>
      </p:sp>
      <p:sp>
        <p:nvSpPr>
          <p:cNvPr id="132" name="Google Shape;132;p22"/>
          <p:cNvSpPr txBox="1">
            <a:spLocks noGrp="1"/>
          </p:cNvSpPr>
          <p:nvPr>
            <p:ph type="body" idx="1"/>
          </p:nvPr>
        </p:nvSpPr>
        <p:spPr>
          <a:xfrm>
            <a:off x="699000" y="1280372"/>
            <a:ext cx="3757724" cy="37988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>
              <a:spcBef>
                <a:spcPts val="0"/>
              </a:spcBef>
            </a:pPr>
            <a:r>
              <a:rPr lang="en" sz="2000" dirty="0">
                <a:latin typeface="+mj-lt"/>
              </a:rPr>
              <a:t>Isolating yourself </a:t>
            </a:r>
          </a:p>
          <a:p>
            <a:pPr marL="342900" indent="-342900">
              <a:spcBef>
                <a:spcPts val="0"/>
              </a:spcBef>
            </a:pPr>
            <a:endParaRPr lang="en" sz="200" dirty="0">
              <a:latin typeface="+mj-lt"/>
            </a:endParaRPr>
          </a:p>
          <a:p>
            <a:pPr marL="342900" indent="-342900">
              <a:spcBef>
                <a:spcPts val="0"/>
              </a:spcBef>
            </a:pPr>
            <a:r>
              <a:rPr lang="en-CA" sz="2000" dirty="0">
                <a:latin typeface="+mj-lt"/>
              </a:rPr>
              <a:t>L</a:t>
            </a:r>
            <a:r>
              <a:rPr lang="en" sz="2000" dirty="0">
                <a:latin typeface="+mj-lt"/>
              </a:rPr>
              <a:t>ower energy levels</a:t>
            </a:r>
          </a:p>
          <a:p>
            <a:pPr marL="342900" indent="-342900">
              <a:spcBef>
                <a:spcPts val="0"/>
              </a:spcBef>
            </a:pPr>
            <a:endParaRPr lang="en" sz="200" dirty="0">
              <a:latin typeface="+mj-lt"/>
            </a:endParaRPr>
          </a:p>
          <a:p>
            <a:pPr marL="342900" indent="-342900">
              <a:spcBef>
                <a:spcPts val="0"/>
              </a:spcBef>
            </a:pPr>
            <a:r>
              <a:rPr lang="en-CA" sz="2000" dirty="0">
                <a:latin typeface="+mj-lt"/>
              </a:rPr>
              <a:t>I</a:t>
            </a:r>
            <a:r>
              <a:rPr lang="en" sz="2000" dirty="0">
                <a:latin typeface="+mj-lt"/>
              </a:rPr>
              <a:t>ncreased substance use </a:t>
            </a:r>
          </a:p>
          <a:p>
            <a:pPr marL="342900" indent="-342900">
              <a:spcBef>
                <a:spcPts val="0"/>
              </a:spcBef>
            </a:pPr>
            <a:endParaRPr lang="en-CA" sz="200" dirty="0">
              <a:latin typeface="+mj-lt"/>
            </a:endParaRPr>
          </a:p>
          <a:p>
            <a:pPr marL="342900" indent="-342900">
              <a:spcBef>
                <a:spcPts val="0"/>
              </a:spcBef>
            </a:pPr>
            <a:r>
              <a:rPr lang="en-CA" sz="2000" dirty="0">
                <a:latin typeface="+mj-lt"/>
              </a:rPr>
              <a:t>R</a:t>
            </a:r>
            <a:r>
              <a:rPr lang="en" sz="2000" dirty="0">
                <a:latin typeface="+mj-lt"/>
              </a:rPr>
              <a:t>acing thoughts </a:t>
            </a:r>
          </a:p>
          <a:p>
            <a:pPr marL="342900" indent="-342900">
              <a:spcBef>
                <a:spcPts val="0"/>
              </a:spcBef>
            </a:pPr>
            <a:endParaRPr lang="en-CA" sz="200" dirty="0">
              <a:latin typeface="+mj-lt"/>
            </a:endParaRPr>
          </a:p>
          <a:p>
            <a:pPr marL="342900" indent="-342900">
              <a:spcBef>
                <a:spcPts val="0"/>
              </a:spcBef>
            </a:pPr>
            <a:r>
              <a:rPr lang="en-CA" sz="2000" dirty="0">
                <a:latin typeface="+mj-lt"/>
              </a:rPr>
              <a:t>S</a:t>
            </a:r>
            <a:r>
              <a:rPr lang="en" sz="2000" dirty="0">
                <a:latin typeface="+mj-lt"/>
              </a:rPr>
              <a:t>leeping too much or too little </a:t>
            </a:r>
          </a:p>
          <a:p>
            <a:pPr marL="342900" indent="-342900">
              <a:spcBef>
                <a:spcPts val="0"/>
              </a:spcBef>
            </a:pPr>
            <a:endParaRPr lang="en-CA" sz="200" dirty="0">
              <a:latin typeface="+mj-lt"/>
            </a:endParaRPr>
          </a:p>
          <a:p>
            <a:pPr marL="342900" indent="-342900">
              <a:spcBef>
                <a:spcPts val="0"/>
              </a:spcBef>
            </a:pPr>
            <a:r>
              <a:rPr lang="en-CA" sz="2000" dirty="0">
                <a:latin typeface="+mj-lt"/>
              </a:rPr>
              <a:t>L</a:t>
            </a:r>
            <a:r>
              <a:rPr lang="en" sz="2000" dirty="0">
                <a:latin typeface="+mj-lt"/>
              </a:rPr>
              <a:t>ower performance </a:t>
            </a:r>
          </a:p>
          <a:p>
            <a:pPr marL="342900" indent="-342900">
              <a:spcBef>
                <a:spcPts val="0"/>
              </a:spcBef>
            </a:pPr>
            <a:endParaRPr lang="en-CA" sz="200" dirty="0">
              <a:latin typeface="+mj-lt"/>
            </a:endParaRPr>
          </a:p>
          <a:p>
            <a:pPr marL="342900" indent="-342900">
              <a:spcBef>
                <a:spcPts val="0"/>
              </a:spcBef>
            </a:pPr>
            <a:r>
              <a:rPr lang="en-CA" sz="2000" dirty="0">
                <a:latin typeface="+mj-lt"/>
              </a:rPr>
              <a:t>M</a:t>
            </a:r>
            <a:r>
              <a:rPr lang="en" sz="2000" dirty="0">
                <a:latin typeface="+mj-lt"/>
              </a:rPr>
              <a:t>ore interpersonal conflicts</a:t>
            </a:r>
          </a:p>
          <a:p>
            <a:pPr marL="342900" indent="-342900">
              <a:spcBef>
                <a:spcPts val="0"/>
              </a:spcBef>
            </a:pPr>
            <a:endParaRPr lang="en-CA" sz="200" dirty="0">
              <a:latin typeface="+mj-lt"/>
            </a:endParaRPr>
          </a:p>
          <a:p>
            <a:pPr marL="342900" indent="-342900">
              <a:spcBef>
                <a:spcPts val="0"/>
              </a:spcBef>
            </a:pPr>
            <a:r>
              <a:rPr lang="en-CA" sz="2000" dirty="0">
                <a:latin typeface="+mj-lt"/>
              </a:rPr>
              <a:t>N</a:t>
            </a:r>
            <a:r>
              <a:rPr lang="en" sz="2000" dirty="0">
                <a:latin typeface="+mj-lt"/>
              </a:rPr>
              <a:t>eglecting personal care </a:t>
            </a:r>
          </a:p>
          <a:p>
            <a:pPr marL="342900" indent="-342900">
              <a:spcBef>
                <a:spcPts val="0"/>
              </a:spcBef>
            </a:pPr>
            <a:endParaRPr lang="en-CA" sz="200" dirty="0">
              <a:latin typeface="+mj-lt"/>
            </a:endParaRPr>
          </a:p>
          <a:p>
            <a:pPr marL="342900" indent="-342900">
              <a:spcBef>
                <a:spcPts val="0"/>
              </a:spcBef>
            </a:pPr>
            <a:r>
              <a:rPr lang="en-CA" sz="2000" dirty="0">
                <a:latin typeface="+mj-lt"/>
              </a:rPr>
              <a:t>F</a:t>
            </a:r>
            <a:r>
              <a:rPr lang="en" sz="2000" dirty="0">
                <a:latin typeface="+mj-lt"/>
              </a:rPr>
              <a:t>eelings of irritability, guilt, or worthlessness</a:t>
            </a:r>
          </a:p>
          <a:p>
            <a:pPr marL="342900" indent="-342900">
              <a:spcBef>
                <a:spcPts val="0"/>
              </a:spcBef>
            </a:pPr>
            <a:endParaRPr lang="en" sz="2000" dirty="0">
              <a:latin typeface="+mj-lt"/>
            </a:endParaRPr>
          </a:p>
        </p:txBody>
      </p:sp>
      <p:sp>
        <p:nvSpPr>
          <p:cNvPr id="133" name="Google Shape;133;p22"/>
          <p:cNvSpPr txBox="1">
            <a:spLocks noGrp="1"/>
          </p:cNvSpPr>
          <p:nvPr>
            <p:ph type="sldNum" idx="4294967295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134" name="Google Shape;134;p22"/>
          <p:cNvPicPr preferRelativeResize="0"/>
          <p:nvPr/>
        </p:nvPicPr>
        <p:blipFill>
          <a:blip r:embed="rId3"/>
          <a:srcRect l="13183" r="13183"/>
          <a:stretch/>
        </p:blipFill>
        <p:spPr>
          <a:xfrm>
            <a:off x="4572000" y="721901"/>
            <a:ext cx="4449376" cy="4027950"/>
          </a:xfrm>
          <a:custGeom>
            <a:avLst/>
            <a:gdLst/>
            <a:ahLst/>
            <a:cxnLst/>
            <a:rect l="l" t="t" r="r" b="b"/>
            <a:pathLst>
              <a:path w="21594" h="21530" extrusionOk="0">
                <a:moveTo>
                  <a:pt x="17370" y="1"/>
                </a:moveTo>
                <a:cubicBezTo>
                  <a:pt x="16884" y="-13"/>
                  <a:pt x="16382" y="125"/>
                  <a:pt x="15903" y="161"/>
                </a:cubicBezTo>
                <a:cubicBezTo>
                  <a:pt x="14936" y="375"/>
                  <a:pt x="13965" y="551"/>
                  <a:pt x="13012" y="830"/>
                </a:cubicBezTo>
                <a:cubicBezTo>
                  <a:pt x="11214" y="1421"/>
                  <a:pt x="9372" y="1812"/>
                  <a:pt x="7583" y="2438"/>
                </a:cubicBezTo>
                <a:cubicBezTo>
                  <a:pt x="5948" y="2899"/>
                  <a:pt x="4430" y="3724"/>
                  <a:pt x="2932" y="4558"/>
                </a:cubicBezTo>
                <a:cubicBezTo>
                  <a:pt x="2631" y="4758"/>
                  <a:pt x="2343" y="4977"/>
                  <a:pt x="2045" y="5184"/>
                </a:cubicBezTo>
                <a:cubicBezTo>
                  <a:pt x="1874" y="5342"/>
                  <a:pt x="1559" y="5383"/>
                  <a:pt x="1513" y="5659"/>
                </a:cubicBezTo>
                <a:cubicBezTo>
                  <a:pt x="1373" y="6413"/>
                  <a:pt x="1656" y="7167"/>
                  <a:pt x="1880" y="7873"/>
                </a:cubicBezTo>
                <a:lnTo>
                  <a:pt x="1835" y="7915"/>
                </a:lnTo>
                <a:cubicBezTo>
                  <a:pt x="2115" y="8179"/>
                  <a:pt x="1880" y="8413"/>
                  <a:pt x="2142" y="8463"/>
                </a:cubicBezTo>
                <a:cubicBezTo>
                  <a:pt x="1887" y="8918"/>
                  <a:pt x="133" y="9281"/>
                  <a:pt x="281" y="9836"/>
                </a:cubicBezTo>
                <a:lnTo>
                  <a:pt x="188" y="9902"/>
                </a:lnTo>
                <a:cubicBezTo>
                  <a:pt x="209" y="10068"/>
                  <a:pt x="184" y="10237"/>
                  <a:pt x="113" y="10385"/>
                </a:cubicBezTo>
                <a:lnTo>
                  <a:pt x="176" y="10546"/>
                </a:lnTo>
                <a:cubicBezTo>
                  <a:pt x="117" y="10641"/>
                  <a:pt x="-4" y="10690"/>
                  <a:pt x="0" y="10822"/>
                </a:cubicBezTo>
                <a:cubicBezTo>
                  <a:pt x="33" y="11023"/>
                  <a:pt x="-6" y="11339"/>
                  <a:pt x="225" y="11399"/>
                </a:cubicBezTo>
                <a:cubicBezTo>
                  <a:pt x="214" y="11650"/>
                  <a:pt x="482" y="11777"/>
                  <a:pt x="360" y="12034"/>
                </a:cubicBezTo>
                <a:lnTo>
                  <a:pt x="495" y="12051"/>
                </a:lnTo>
                <a:cubicBezTo>
                  <a:pt x="608" y="12182"/>
                  <a:pt x="693" y="12344"/>
                  <a:pt x="742" y="12517"/>
                </a:cubicBezTo>
                <a:lnTo>
                  <a:pt x="858" y="12542"/>
                </a:lnTo>
                <a:lnTo>
                  <a:pt x="1053" y="13131"/>
                </a:lnTo>
                <a:lnTo>
                  <a:pt x="1165" y="13185"/>
                </a:lnTo>
                <a:cubicBezTo>
                  <a:pt x="1142" y="13308"/>
                  <a:pt x="1067" y="13365"/>
                  <a:pt x="1150" y="13503"/>
                </a:cubicBezTo>
                <a:cubicBezTo>
                  <a:pt x="1204" y="13609"/>
                  <a:pt x="1187" y="13762"/>
                  <a:pt x="1195" y="13894"/>
                </a:cubicBezTo>
                <a:cubicBezTo>
                  <a:pt x="1166" y="14250"/>
                  <a:pt x="1218" y="14605"/>
                  <a:pt x="1468" y="14855"/>
                </a:cubicBezTo>
                <a:cubicBezTo>
                  <a:pt x="1639" y="14850"/>
                  <a:pt x="1798" y="14844"/>
                  <a:pt x="1977" y="14929"/>
                </a:cubicBezTo>
                <a:lnTo>
                  <a:pt x="1974" y="14938"/>
                </a:lnTo>
                <a:cubicBezTo>
                  <a:pt x="2150" y="15034"/>
                  <a:pt x="2358" y="15116"/>
                  <a:pt x="2307" y="15379"/>
                </a:cubicBezTo>
                <a:cubicBezTo>
                  <a:pt x="2468" y="15614"/>
                  <a:pt x="2524" y="15956"/>
                  <a:pt x="2756" y="16097"/>
                </a:cubicBezTo>
                <a:cubicBezTo>
                  <a:pt x="2812" y="16263"/>
                  <a:pt x="3073" y="16868"/>
                  <a:pt x="2704" y="16608"/>
                </a:cubicBezTo>
                <a:lnTo>
                  <a:pt x="2558" y="16653"/>
                </a:lnTo>
                <a:lnTo>
                  <a:pt x="2651" y="16810"/>
                </a:lnTo>
                <a:cubicBezTo>
                  <a:pt x="2577" y="16895"/>
                  <a:pt x="2521" y="16850"/>
                  <a:pt x="2464" y="16793"/>
                </a:cubicBezTo>
                <a:lnTo>
                  <a:pt x="2386" y="16934"/>
                </a:lnTo>
                <a:cubicBezTo>
                  <a:pt x="2165" y="16903"/>
                  <a:pt x="2216" y="17199"/>
                  <a:pt x="1925" y="17214"/>
                </a:cubicBezTo>
                <a:lnTo>
                  <a:pt x="1985" y="17383"/>
                </a:lnTo>
                <a:cubicBezTo>
                  <a:pt x="1925" y="17484"/>
                  <a:pt x="1849" y="17431"/>
                  <a:pt x="1779" y="17424"/>
                </a:cubicBezTo>
                <a:lnTo>
                  <a:pt x="1689" y="17495"/>
                </a:lnTo>
                <a:cubicBezTo>
                  <a:pt x="1571" y="17444"/>
                  <a:pt x="1532" y="17331"/>
                  <a:pt x="1491" y="17218"/>
                </a:cubicBezTo>
                <a:lnTo>
                  <a:pt x="1401" y="17218"/>
                </a:lnTo>
                <a:lnTo>
                  <a:pt x="1382" y="17284"/>
                </a:lnTo>
                <a:cubicBezTo>
                  <a:pt x="1318" y="17309"/>
                  <a:pt x="1242" y="17292"/>
                  <a:pt x="1191" y="17363"/>
                </a:cubicBezTo>
                <a:cubicBezTo>
                  <a:pt x="1100" y="17484"/>
                  <a:pt x="946" y="17434"/>
                  <a:pt x="828" y="17499"/>
                </a:cubicBezTo>
                <a:cubicBezTo>
                  <a:pt x="654" y="17586"/>
                  <a:pt x="520" y="17454"/>
                  <a:pt x="401" y="17717"/>
                </a:cubicBezTo>
                <a:lnTo>
                  <a:pt x="319" y="17697"/>
                </a:lnTo>
                <a:lnTo>
                  <a:pt x="184" y="17829"/>
                </a:lnTo>
                <a:cubicBezTo>
                  <a:pt x="202" y="17908"/>
                  <a:pt x="215" y="17990"/>
                  <a:pt x="225" y="18072"/>
                </a:cubicBezTo>
                <a:lnTo>
                  <a:pt x="341" y="18072"/>
                </a:lnTo>
                <a:lnTo>
                  <a:pt x="259" y="18138"/>
                </a:lnTo>
                <a:lnTo>
                  <a:pt x="251" y="18328"/>
                </a:lnTo>
                <a:lnTo>
                  <a:pt x="158" y="18422"/>
                </a:lnTo>
                <a:cubicBezTo>
                  <a:pt x="269" y="18526"/>
                  <a:pt x="451" y="18375"/>
                  <a:pt x="390" y="18645"/>
                </a:cubicBezTo>
                <a:cubicBezTo>
                  <a:pt x="389" y="18803"/>
                  <a:pt x="416" y="18924"/>
                  <a:pt x="259" y="18987"/>
                </a:cubicBezTo>
                <a:cubicBezTo>
                  <a:pt x="181" y="19205"/>
                  <a:pt x="505" y="19177"/>
                  <a:pt x="416" y="19590"/>
                </a:cubicBezTo>
                <a:cubicBezTo>
                  <a:pt x="439" y="19631"/>
                  <a:pt x="457" y="19714"/>
                  <a:pt x="543" y="19668"/>
                </a:cubicBezTo>
                <a:lnTo>
                  <a:pt x="716" y="20014"/>
                </a:lnTo>
                <a:lnTo>
                  <a:pt x="697" y="20039"/>
                </a:lnTo>
                <a:lnTo>
                  <a:pt x="914" y="20126"/>
                </a:lnTo>
                <a:lnTo>
                  <a:pt x="981" y="20352"/>
                </a:lnTo>
                <a:lnTo>
                  <a:pt x="719" y="20629"/>
                </a:lnTo>
                <a:cubicBezTo>
                  <a:pt x="855" y="20707"/>
                  <a:pt x="968" y="20650"/>
                  <a:pt x="1094" y="20621"/>
                </a:cubicBezTo>
                <a:lnTo>
                  <a:pt x="1273" y="21025"/>
                </a:lnTo>
                <a:lnTo>
                  <a:pt x="1112" y="21371"/>
                </a:lnTo>
                <a:cubicBezTo>
                  <a:pt x="1000" y="21343"/>
                  <a:pt x="880" y="21385"/>
                  <a:pt x="805" y="21482"/>
                </a:cubicBezTo>
                <a:cubicBezTo>
                  <a:pt x="943" y="21587"/>
                  <a:pt x="1097" y="21487"/>
                  <a:pt x="1251" y="21487"/>
                </a:cubicBezTo>
                <a:cubicBezTo>
                  <a:pt x="1507" y="21467"/>
                  <a:pt x="1774" y="21558"/>
                  <a:pt x="2015" y="21412"/>
                </a:cubicBezTo>
                <a:lnTo>
                  <a:pt x="2153" y="21190"/>
                </a:lnTo>
                <a:lnTo>
                  <a:pt x="2191" y="21313"/>
                </a:lnTo>
                <a:lnTo>
                  <a:pt x="2801" y="21218"/>
                </a:lnTo>
                <a:lnTo>
                  <a:pt x="2857" y="21120"/>
                </a:lnTo>
                <a:cubicBezTo>
                  <a:pt x="2993" y="21107"/>
                  <a:pt x="3118" y="21187"/>
                  <a:pt x="3250" y="21120"/>
                </a:cubicBezTo>
                <a:cubicBezTo>
                  <a:pt x="3434" y="21072"/>
                  <a:pt x="3626" y="21119"/>
                  <a:pt x="3722" y="20893"/>
                </a:cubicBezTo>
                <a:cubicBezTo>
                  <a:pt x="3894" y="21132"/>
                  <a:pt x="4263" y="20685"/>
                  <a:pt x="4539" y="20765"/>
                </a:cubicBezTo>
                <a:lnTo>
                  <a:pt x="4681" y="20596"/>
                </a:lnTo>
                <a:lnTo>
                  <a:pt x="4808" y="20666"/>
                </a:lnTo>
                <a:lnTo>
                  <a:pt x="4973" y="20559"/>
                </a:lnTo>
                <a:cubicBezTo>
                  <a:pt x="5158" y="20589"/>
                  <a:pt x="5320" y="20477"/>
                  <a:pt x="5493" y="20418"/>
                </a:cubicBezTo>
                <a:cubicBezTo>
                  <a:pt x="5666" y="20360"/>
                  <a:pt x="5862" y="20363"/>
                  <a:pt x="5980" y="20241"/>
                </a:cubicBezTo>
                <a:cubicBezTo>
                  <a:pt x="6276" y="20129"/>
                  <a:pt x="6546" y="20175"/>
                  <a:pt x="6811" y="20031"/>
                </a:cubicBezTo>
                <a:cubicBezTo>
                  <a:pt x="6883" y="19970"/>
                  <a:pt x="6972" y="19936"/>
                  <a:pt x="7062" y="19936"/>
                </a:cubicBezTo>
                <a:cubicBezTo>
                  <a:pt x="7253" y="19940"/>
                  <a:pt x="7436" y="19858"/>
                  <a:pt x="7571" y="19709"/>
                </a:cubicBezTo>
                <a:cubicBezTo>
                  <a:pt x="7822" y="19730"/>
                  <a:pt x="7976" y="19694"/>
                  <a:pt x="8156" y="19519"/>
                </a:cubicBezTo>
                <a:lnTo>
                  <a:pt x="8294" y="19573"/>
                </a:lnTo>
                <a:cubicBezTo>
                  <a:pt x="8982" y="19370"/>
                  <a:pt x="9709" y="19307"/>
                  <a:pt x="10376" y="19016"/>
                </a:cubicBezTo>
                <a:cubicBezTo>
                  <a:pt x="11004" y="18667"/>
                  <a:pt x="11627" y="18292"/>
                  <a:pt x="12282" y="18002"/>
                </a:cubicBezTo>
                <a:cubicBezTo>
                  <a:pt x="12903" y="17677"/>
                  <a:pt x="13589" y="17568"/>
                  <a:pt x="14240" y="17342"/>
                </a:cubicBezTo>
                <a:cubicBezTo>
                  <a:pt x="15203" y="16923"/>
                  <a:pt x="16166" y="16527"/>
                  <a:pt x="17153" y="16167"/>
                </a:cubicBezTo>
                <a:cubicBezTo>
                  <a:pt x="17149" y="16125"/>
                  <a:pt x="17147" y="16086"/>
                  <a:pt x="17142" y="16039"/>
                </a:cubicBezTo>
                <a:lnTo>
                  <a:pt x="17501" y="15911"/>
                </a:lnTo>
                <a:lnTo>
                  <a:pt x="17423" y="15804"/>
                </a:lnTo>
                <a:cubicBezTo>
                  <a:pt x="17091" y="15877"/>
                  <a:pt x="16801" y="16059"/>
                  <a:pt x="16464" y="16084"/>
                </a:cubicBezTo>
                <a:lnTo>
                  <a:pt x="16457" y="16064"/>
                </a:lnTo>
                <a:lnTo>
                  <a:pt x="16704" y="15952"/>
                </a:lnTo>
                <a:lnTo>
                  <a:pt x="16584" y="15866"/>
                </a:lnTo>
                <a:cubicBezTo>
                  <a:pt x="17573" y="15348"/>
                  <a:pt x="18615" y="14965"/>
                  <a:pt x="19688" y="14727"/>
                </a:cubicBezTo>
                <a:lnTo>
                  <a:pt x="19714" y="14793"/>
                </a:lnTo>
                <a:cubicBezTo>
                  <a:pt x="19909" y="14769"/>
                  <a:pt x="20086" y="14662"/>
                  <a:pt x="20212" y="14496"/>
                </a:cubicBezTo>
                <a:cubicBezTo>
                  <a:pt x="20334" y="14510"/>
                  <a:pt x="20451" y="14548"/>
                  <a:pt x="20561" y="14480"/>
                </a:cubicBezTo>
                <a:lnTo>
                  <a:pt x="20343" y="14480"/>
                </a:lnTo>
                <a:lnTo>
                  <a:pt x="20448" y="14356"/>
                </a:lnTo>
                <a:lnTo>
                  <a:pt x="20538" y="14356"/>
                </a:lnTo>
                <a:cubicBezTo>
                  <a:pt x="20253" y="14229"/>
                  <a:pt x="20197" y="13893"/>
                  <a:pt x="20051" y="13622"/>
                </a:cubicBezTo>
                <a:cubicBezTo>
                  <a:pt x="19967" y="13570"/>
                  <a:pt x="19894" y="13718"/>
                  <a:pt x="19767" y="13647"/>
                </a:cubicBezTo>
                <a:lnTo>
                  <a:pt x="20040" y="13531"/>
                </a:lnTo>
                <a:cubicBezTo>
                  <a:pt x="19878" y="13069"/>
                  <a:pt x="20245" y="13217"/>
                  <a:pt x="20467" y="12962"/>
                </a:cubicBezTo>
                <a:lnTo>
                  <a:pt x="20415" y="12892"/>
                </a:lnTo>
                <a:lnTo>
                  <a:pt x="19909" y="13111"/>
                </a:lnTo>
                <a:lnTo>
                  <a:pt x="19857" y="12966"/>
                </a:lnTo>
                <a:cubicBezTo>
                  <a:pt x="20093" y="12672"/>
                  <a:pt x="20491" y="12650"/>
                  <a:pt x="20737" y="12377"/>
                </a:cubicBezTo>
                <a:lnTo>
                  <a:pt x="20684" y="12319"/>
                </a:lnTo>
                <a:lnTo>
                  <a:pt x="20576" y="12426"/>
                </a:lnTo>
                <a:lnTo>
                  <a:pt x="20418" y="12426"/>
                </a:lnTo>
                <a:lnTo>
                  <a:pt x="20317" y="12500"/>
                </a:lnTo>
                <a:cubicBezTo>
                  <a:pt x="20251" y="12283"/>
                  <a:pt x="20724" y="12293"/>
                  <a:pt x="20680" y="12047"/>
                </a:cubicBezTo>
                <a:cubicBezTo>
                  <a:pt x="20989" y="11848"/>
                  <a:pt x="21286" y="11688"/>
                  <a:pt x="21594" y="11519"/>
                </a:cubicBezTo>
                <a:lnTo>
                  <a:pt x="21594" y="9115"/>
                </a:lnTo>
                <a:lnTo>
                  <a:pt x="21463" y="9094"/>
                </a:lnTo>
                <a:cubicBezTo>
                  <a:pt x="21502" y="8998"/>
                  <a:pt x="21515" y="8912"/>
                  <a:pt x="21594" y="8871"/>
                </a:cubicBezTo>
                <a:lnTo>
                  <a:pt x="21594" y="8801"/>
                </a:lnTo>
                <a:cubicBezTo>
                  <a:pt x="21461" y="8725"/>
                  <a:pt x="21313" y="8671"/>
                  <a:pt x="21235" y="8513"/>
                </a:cubicBezTo>
                <a:cubicBezTo>
                  <a:pt x="21261" y="8386"/>
                  <a:pt x="21308" y="8261"/>
                  <a:pt x="21279" y="8129"/>
                </a:cubicBezTo>
                <a:cubicBezTo>
                  <a:pt x="21068" y="8070"/>
                  <a:pt x="20918" y="7953"/>
                  <a:pt x="20879" y="7688"/>
                </a:cubicBezTo>
                <a:cubicBezTo>
                  <a:pt x="20538" y="7714"/>
                  <a:pt x="20190" y="7654"/>
                  <a:pt x="19823" y="7717"/>
                </a:cubicBezTo>
                <a:cubicBezTo>
                  <a:pt x="19632" y="7551"/>
                  <a:pt x="19445" y="7721"/>
                  <a:pt x="19261" y="7758"/>
                </a:cubicBezTo>
                <a:cubicBezTo>
                  <a:pt x="19199" y="7853"/>
                  <a:pt x="19235" y="8016"/>
                  <a:pt x="19078" y="7993"/>
                </a:cubicBezTo>
                <a:lnTo>
                  <a:pt x="19003" y="7816"/>
                </a:lnTo>
                <a:lnTo>
                  <a:pt x="18793" y="7902"/>
                </a:lnTo>
                <a:cubicBezTo>
                  <a:pt x="18724" y="7878"/>
                  <a:pt x="18676" y="7765"/>
                  <a:pt x="18587" y="7869"/>
                </a:cubicBezTo>
                <a:cubicBezTo>
                  <a:pt x="18583" y="7908"/>
                  <a:pt x="18580" y="7959"/>
                  <a:pt x="18572" y="8026"/>
                </a:cubicBezTo>
                <a:lnTo>
                  <a:pt x="18445" y="8080"/>
                </a:lnTo>
                <a:lnTo>
                  <a:pt x="18303" y="7873"/>
                </a:lnTo>
                <a:cubicBezTo>
                  <a:pt x="18210" y="7831"/>
                  <a:pt x="18174" y="7910"/>
                  <a:pt x="18119" y="7939"/>
                </a:cubicBezTo>
                <a:cubicBezTo>
                  <a:pt x="17974" y="7983"/>
                  <a:pt x="17828" y="8018"/>
                  <a:pt x="17685" y="8071"/>
                </a:cubicBezTo>
                <a:cubicBezTo>
                  <a:pt x="17542" y="8155"/>
                  <a:pt x="17441" y="8027"/>
                  <a:pt x="17299" y="8001"/>
                </a:cubicBezTo>
                <a:lnTo>
                  <a:pt x="17164" y="8063"/>
                </a:lnTo>
                <a:cubicBezTo>
                  <a:pt x="17166" y="7961"/>
                  <a:pt x="17298" y="7913"/>
                  <a:pt x="17367" y="7869"/>
                </a:cubicBezTo>
                <a:cubicBezTo>
                  <a:pt x="17662" y="7708"/>
                  <a:pt x="17895" y="7451"/>
                  <a:pt x="18168" y="7246"/>
                </a:cubicBezTo>
                <a:cubicBezTo>
                  <a:pt x="18163" y="7206"/>
                  <a:pt x="18159" y="7181"/>
                  <a:pt x="18153" y="7135"/>
                </a:cubicBezTo>
                <a:cubicBezTo>
                  <a:pt x="18236" y="7054"/>
                  <a:pt x="18245" y="6948"/>
                  <a:pt x="18194" y="6822"/>
                </a:cubicBezTo>
                <a:cubicBezTo>
                  <a:pt x="18223" y="6187"/>
                  <a:pt x="18322" y="5599"/>
                  <a:pt x="18366" y="4933"/>
                </a:cubicBezTo>
                <a:cubicBezTo>
                  <a:pt x="18746" y="4518"/>
                  <a:pt x="19340" y="4464"/>
                  <a:pt x="19553" y="3877"/>
                </a:cubicBezTo>
                <a:cubicBezTo>
                  <a:pt x="19492" y="3738"/>
                  <a:pt x="19290" y="3893"/>
                  <a:pt x="19220" y="3733"/>
                </a:cubicBezTo>
                <a:cubicBezTo>
                  <a:pt x="19348" y="3563"/>
                  <a:pt x="19579" y="3619"/>
                  <a:pt x="19722" y="3473"/>
                </a:cubicBezTo>
                <a:cubicBezTo>
                  <a:pt x="19682" y="3340"/>
                  <a:pt x="19540" y="3426"/>
                  <a:pt x="19482" y="3320"/>
                </a:cubicBezTo>
                <a:cubicBezTo>
                  <a:pt x="19498" y="3149"/>
                  <a:pt x="19709" y="3150"/>
                  <a:pt x="19752" y="2995"/>
                </a:cubicBezTo>
                <a:cubicBezTo>
                  <a:pt x="19681" y="2935"/>
                  <a:pt x="19679" y="2936"/>
                  <a:pt x="19527" y="2978"/>
                </a:cubicBezTo>
                <a:lnTo>
                  <a:pt x="19415" y="2900"/>
                </a:lnTo>
                <a:cubicBezTo>
                  <a:pt x="19419" y="2726"/>
                  <a:pt x="19665" y="2804"/>
                  <a:pt x="19572" y="2537"/>
                </a:cubicBezTo>
                <a:lnTo>
                  <a:pt x="19284" y="2380"/>
                </a:lnTo>
                <a:cubicBezTo>
                  <a:pt x="19281" y="2235"/>
                  <a:pt x="19559" y="2244"/>
                  <a:pt x="19475" y="2063"/>
                </a:cubicBezTo>
                <a:cubicBezTo>
                  <a:pt x="19395" y="2030"/>
                  <a:pt x="19286" y="2124"/>
                  <a:pt x="19235" y="1980"/>
                </a:cubicBezTo>
                <a:lnTo>
                  <a:pt x="19321" y="1881"/>
                </a:lnTo>
                <a:cubicBezTo>
                  <a:pt x="19211" y="1776"/>
                  <a:pt x="19121" y="1662"/>
                  <a:pt x="19231" y="1485"/>
                </a:cubicBezTo>
                <a:lnTo>
                  <a:pt x="19097" y="1345"/>
                </a:lnTo>
                <a:cubicBezTo>
                  <a:pt x="19123" y="1222"/>
                  <a:pt x="19283" y="1319"/>
                  <a:pt x="19317" y="1176"/>
                </a:cubicBezTo>
                <a:cubicBezTo>
                  <a:pt x="18864" y="1160"/>
                  <a:pt x="19085" y="1002"/>
                  <a:pt x="18861" y="755"/>
                </a:cubicBezTo>
                <a:cubicBezTo>
                  <a:pt x="18832" y="770"/>
                  <a:pt x="18798" y="774"/>
                  <a:pt x="18767" y="768"/>
                </a:cubicBezTo>
                <a:lnTo>
                  <a:pt x="18636" y="533"/>
                </a:lnTo>
                <a:lnTo>
                  <a:pt x="18617" y="541"/>
                </a:lnTo>
                <a:cubicBezTo>
                  <a:pt x="18600" y="342"/>
                  <a:pt x="18594" y="233"/>
                  <a:pt x="18396" y="182"/>
                </a:cubicBezTo>
                <a:cubicBezTo>
                  <a:pt x="18226" y="139"/>
                  <a:pt x="18063" y="1"/>
                  <a:pt x="17850" y="75"/>
                </a:cubicBezTo>
                <a:cubicBezTo>
                  <a:pt x="17692" y="27"/>
                  <a:pt x="17533" y="5"/>
                  <a:pt x="17370" y="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7604" y="1080250"/>
            <a:ext cx="3259360" cy="3265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2169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699000" y="90795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 dirty="0">
                <a:latin typeface="+mj-lt"/>
              </a:rPr>
              <a:t>HOW TO WORK ON YOUR EMOTIONAL HEALTH</a:t>
            </a:r>
            <a:endParaRPr sz="2000" b="1" dirty="0">
              <a:latin typeface="+mj-lt"/>
            </a:endParaRPr>
          </a:p>
        </p:txBody>
      </p:sp>
      <p:sp>
        <p:nvSpPr>
          <p:cNvPr id="98" name="Google Shape;98;p18"/>
          <p:cNvSpPr txBox="1">
            <a:spLocks noGrp="1"/>
          </p:cNvSpPr>
          <p:nvPr>
            <p:ph type="sldNum" idx="4294967295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9343E7A-094D-4E1F-845B-45D9D4CD34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85" t="42236" r="16372" b="7884"/>
          <a:stretch/>
        </p:blipFill>
        <p:spPr>
          <a:xfrm>
            <a:off x="4224045" y="2001733"/>
            <a:ext cx="4071652" cy="3141767"/>
          </a:xfrm>
          <a:prstGeom prst="rect">
            <a:avLst/>
          </a:prstGeom>
        </p:spPr>
      </p:pic>
      <p:grpSp>
        <p:nvGrpSpPr>
          <p:cNvPr id="10" name="Google Shape;380;p40">
            <a:extLst>
              <a:ext uri="{FF2B5EF4-FFF2-40B4-BE49-F238E27FC236}">
                <a16:creationId xmlns:a16="http://schemas.microsoft.com/office/drawing/2014/main" id="{79DBE33B-A171-459B-8B5D-AD6EAEA4F130}"/>
              </a:ext>
            </a:extLst>
          </p:cNvPr>
          <p:cNvGrpSpPr/>
          <p:nvPr/>
        </p:nvGrpSpPr>
        <p:grpSpPr>
          <a:xfrm>
            <a:off x="6030769" y="903676"/>
            <a:ext cx="334744" cy="334744"/>
            <a:chOff x="3883742" y="1772729"/>
            <a:chExt cx="334744" cy="334744"/>
          </a:xfrm>
        </p:grpSpPr>
        <p:sp>
          <p:nvSpPr>
            <p:cNvPr id="11" name="Google Shape;381;p40">
              <a:extLst>
                <a:ext uri="{FF2B5EF4-FFF2-40B4-BE49-F238E27FC236}">
                  <a16:creationId xmlns:a16="http://schemas.microsoft.com/office/drawing/2014/main" id="{DC2021D2-950B-4012-A616-F8CFF637112C}"/>
                </a:ext>
              </a:extLst>
            </p:cNvPr>
            <p:cNvSpPr/>
            <p:nvPr/>
          </p:nvSpPr>
          <p:spPr>
            <a:xfrm rot="18858586">
              <a:off x="3883742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" name="Google Shape;382;p40">
              <a:extLst>
                <a:ext uri="{FF2B5EF4-FFF2-40B4-BE49-F238E27FC236}">
                  <a16:creationId xmlns:a16="http://schemas.microsoft.com/office/drawing/2014/main" id="{826ADE0D-71AE-488B-9A37-B56E41DB47FD}"/>
                </a:ext>
              </a:extLst>
            </p:cNvPr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</a:t>
              </a:r>
              <a:endParaRPr sz="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6" name="Google Shape;396;p40">
            <a:extLst>
              <a:ext uri="{FF2B5EF4-FFF2-40B4-BE49-F238E27FC236}">
                <a16:creationId xmlns:a16="http://schemas.microsoft.com/office/drawing/2014/main" id="{E2D7BBED-65F1-44E0-BB80-60D3AE418F9F}"/>
              </a:ext>
            </a:extLst>
          </p:cNvPr>
          <p:cNvSpPr txBox="1"/>
          <p:nvPr/>
        </p:nvSpPr>
        <p:spPr>
          <a:xfrm>
            <a:off x="5524232" y="287047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3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Keep self-talk positive.</a:t>
            </a:r>
          </a:p>
        </p:txBody>
      </p:sp>
      <p:grpSp>
        <p:nvGrpSpPr>
          <p:cNvPr id="36" name="Google Shape;380;p40">
            <a:extLst>
              <a:ext uri="{FF2B5EF4-FFF2-40B4-BE49-F238E27FC236}">
                <a16:creationId xmlns:a16="http://schemas.microsoft.com/office/drawing/2014/main" id="{8E3F3DA2-CAA4-41C0-964B-D31E555B0CDD}"/>
              </a:ext>
            </a:extLst>
          </p:cNvPr>
          <p:cNvGrpSpPr/>
          <p:nvPr/>
        </p:nvGrpSpPr>
        <p:grpSpPr>
          <a:xfrm rot="10800000">
            <a:off x="7459980" y="1614089"/>
            <a:ext cx="334744" cy="334744"/>
            <a:chOff x="3883742" y="1772729"/>
            <a:chExt cx="334744" cy="334744"/>
          </a:xfrm>
        </p:grpSpPr>
        <p:sp>
          <p:nvSpPr>
            <p:cNvPr id="37" name="Google Shape;381;p40">
              <a:extLst>
                <a:ext uri="{FF2B5EF4-FFF2-40B4-BE49-F238E27FC236}">
                  <a16:creationId xmlns:a16="http://schemas.microsoft.com/office/drawing/2014/main" id="{B858AB3F-8144-4520-B4CD-F33D7C73C562}"/>
                </a:ext>
              </a:extLst>
            </p:cNvPr>
            <p:cNvSpPr/>
            <p:nvPr/>
          </p:nvSpPr>
          <p:spPr>
            <a:xfrm rot="8100000">
              <a:off x="3883742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rgbClr val="FF6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8" name="Google Shape;382;p40">
              <a:extLst>
                <a:ext uri="{FF2B5EF4-FFF2-40B4-BE49-F238E27FC236}">
                  <a16:creationId xmlns:a16="http://schemas.microsoft.com/office/drawing/2014/main" id="{53E638DD-941D-491D-99AD-0F1554BBB1D6}"/>
                </a:ext>
              </a:extLst>
            </p:cNvPr>
            <p:cNvSpPr/>
            <p:nvPr/>
          </p:nvSpPr>
          <p:spPr>
            <a:xfrm rot="10800000"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</a:t>
              </a:r>
              <a:endParaRPr sz="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9" name="Google Shape;396;p40">
            <a:extLst>
              <a:ext uri="{FF2B5EF4-FFF2-40B4-BE49-F238E27FC236}">
                <a16:creationId xmlns:a16="http://schemas.microsoft.com/office/drawing/2014/main" id="{9286CE0D-D99B-4CF6-8F48-EEB3AF175D9E}"/>
              </a:ext>
            </a:extLst>
          </p:cNvPr>
          <p:cNvSpPr txBox="1"/>
          <p:nvPr/>
        </p:nvSpPr>
        <p:spPr>
          <a:xfrm>
            <a:off x="6953443" y="99746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3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Find meaning and purpose in what you do.</a:t>
            </a:r>
          </a:p>
        </p:txBody>
      </p:sp>
      <p:grpSp>
        <p:nvGrpSpPr>
          <p:cNvPr id="40" name="Google Shape;380;p40">
            <a:extLst>
              <a:ext uri="{FF2B5EF4-FFF2-40B4-BE49-F238E27FC236}">
                <a16:creationId xmlns:a16="http://schemas.microsoft.com/office/drawing/2014/main" id="{C857F454-034F-4CF9-8C0A-295FAD69053C}"/>
              </a:ext>
            </a:extLst>
          </p:cNvPr>
          <p:cNvGrpSpPr/>
          <p:nvPr/>
        </p:nvGrpSpPr>
        <p:grpSpPr>
          <a:xfrm>
            <a:off x="8167852" y="2618920"/>
            <a:ext cx="334744" cy="334744"/>
            <a:chOff x="3883742" y="1772729"/>
            <a:chExt cx="334744" cy="334744"/>
          </a:xfrm>
        </p:grpSpPr>
        <p:sp>
          <p:nvSpPr>
            <p:cNvPr id="41" name="Google Shape;381;p40">
              <a:extLst>
                <a:ext uri="{FF2B5EF4-FFF2-40B4-BE49-F238E27FC236}">
                  <a16:creationId xmlns:a16="http://schemas.microsoft.com/office/drawing/2014/main" id="{CC3D90C5-7149-4CF4-B542-195311258A28}"/>
                </a:ext>
              </a:extLst>
            </p:cNvPr>
            <p:cNvSpPr/>
            <p:nvPr/>
          </p:nvSpPr>
          <p:spPr>
            <a:xfrm rot="18832071">
              <a:off x="3883742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rgbClr val="8DC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2" name="Google Shape;382;p40">
              <a:extLst>
                <a:ext uri="{FF2B5EF4-FFF2-40B4-BE49-F238E27FC236}">
                  <a16:creationId xmlns:a16="http://schemas.microsoft.com/office/drawing/2014/main" id="{6AAF05CF-66C0-46A4-AB97-D14A16A8030A}"/>
                </a:ext>
              </a:extLst>
            </p:cNvPr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6</a:t>
              </a:r>
              <a:endParaRPr sz="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43" name="Google Shape;396;p40">
            <a:extLst>
              <a:ext uri="{FF2B5EF4-FFF2-40B4-BE49-F238E27FC236}">
                <a16:creationId xmlns:a16="http://schemas.microsoft.com/office/drawing/2014/main" id="{8511B4C0-F497-42B9-A4E8-956A16169486}"/>
              </a:ext>
            </a:extLst>
          </p:cNvPr>
          <p:cNvSpPr txBox="1"/>
          <p:nvPr/>
        </p:nvSpPr>
        <p:spPr>
          <a:xfrm>
            <a:off x="7661315" y="2002291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3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Exercise daily and sleep well.</a:t>
            </a:r>
          </a:p>
        </p:txBody>
      </p:sp>
      <p:grpSp>
        <p:nvGrpSpPr>
          <p:cNvPr id="44" name="Google Shape;380;p40">
            <a:extLst>
              <a:ext uri="{FF2B5EF4-FFF2-40B4-BE49-F238E27FC236}">
                <a16:creationId xmlns:a16="http://schemas.microsoft.com/office/drawing/2014/main" id="{653B58F6-CCD4-48AC-9E67-5FB0128947C7}"/>
              </a:ext>
            </a:extLst>
          </p:cNvPr>
          <p:cNvGrpSpPr/>
          <p:nvPr/>
        </p:nvGrpSpPr>
        <p:grpSpPr>
          <a:xfrm>
            <a:off x="8234902" y="3967624"/>
            <a:ext cx="334744" cy="334744"/>
            <a:chOff x="3883742" y="1772729"/>
            <a:chExt cx="334744" cy="334744"/>
          </a:xfrm>
        </p:grpSpPr>
        <p:sp>
          <p:nvSpPr>
            <p:cNvPr id="45" name="Google Shape;381;p40">
              <a:extLst>
                <a:ext uri="{FF2B5EF4-FFF2-40B4-BE49-F238E27FC236}">
                  <a16:creationId xmlns:a16="http://schemas.microsoft.com/office/drawing/2014/main" id="{3AF6B5C9-9685-493D-8482-56B6F6030700}"/>
                </a:ext>
              </a:extLst>
            </p:cNvPr>
            <p:cNvSpPr/>
            <p:nvPr/>
          </p:nvSpPr>
          <p:spPr>
            <a:xfrm rot="18806034">
              <a:off x="3883742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rgbClr val="EEDC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6" name="Google Shape;382;p40">
              <a:extLst>
                <a:ext uri="{FF2B5EF4-FFF2-40B4-BE49-F238E27FC236}">
                  <a16:creationId xmlns:a16="http://schemas.microsoft.com/office/drawing/2014/main" id="{38B904C0-AB88-4A83-BC34-4AEF8E156B94}"/>
                </a:ext>
              </a:extLst>
            </p:cNvPr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7</a:t>
              </a:r>
              <a:endParaRPr sz="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47" name="Google Shape;396;p40">
            <a:extLst>
              <a:ext uri="{FF2B5EF4-FFF2-40B4-BE49-F238E27FC236}">
                <a16:creationId xmlns:a16="http://schemas.microsoft.com/office/drawing/2014/main" id="{75E5230C-D427-45C6-860F-FAC2EB30603A}"/>
              </a:ext>
            </a:extLst>
          </p:cNvPr>
          <p:cNvSpPr txBox="1"/>
          <p:nvPr/>
        </p:nvSpPr>
        <p:spPr>
          <a:xfrm>
            <a:off x="7728365" y="3350995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3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Set personal goals.</a:t>
            </a:r>
          </a:p>
        </p:txBody>
      </p:sp>
      <p:grpSp>
        <p:nvGrpSpPr>
          <p:cNvPr id="31" name="Google Shape;377;p40">
            <a:extLst>
              <a:ext uri="{FF2B5EF4-FFF2-40B4-BE49-F238E27FC236}">
                <a16:creationId xmlns:a16="http://schemas.microsoft.com/office/drawing/2014/main" id="{1E4A81CA-D724-49BC-A2E5-A8ED664B294A}"/>
              </a:ext>
            </a:extLst>
          </p:cNvPr>
          <p:cNvGrpSpPr/>
          <p:nvPr/>
        </p:nvGrpSpPr>
        <p:grpSpPr>
          <a:xfrm>
            <a:off x="4144834" y="2605019"/>
            <a:ext cx="334744" cy="334744"/>
            <a:chOff x="1855667" y="1772729"/>
            <a:chExt cx="334744" cy="334744"/>
          </a:xfrm>
        </p:grpSpPr>
        <p:sp>
          <p:nvSpPr>
            <p:cNvPr id="32" name="Google Shape;378;p40">
              <a:extLst>
                <a:ext uri="{FF2B5EF4-FFF2-40B4-BE49-F238E27FC236}">
                  <a16:creationId xmlns:a16="http://schemas.microsoft.com/office/drawing/2014/main" id="{6C80E210-CDEC-4617-A35B-DAA1D68628B6}"/>
                </a:ext>
              </a:extLst>
            </p:cNvPr>
            <p:cNvSpPr/>
            <p:nvPr/>
          </p:nvSpPr>
          <p:spPr>
            <a:xfrm rot="18759170">
              <a:off x="185566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rgbClr val="9DB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3" name="Google Shape;379;p40">
              <a:extLst>
                <a:ext uri="{FF2B5EF4-FFF2-40B4-BE49-F238E27FC236}">
                  <a16:creationId xmlns:a16="http://schemas.microsoft.com/office/drawing/2014/main" id="{45971CF6-AF88-49F3-A38D-8EC7FCF39033}"/>
                </a:ext>
              </a:extLst>
            </p:cNvPr>
            <p:cNvSpPr/>
            <p:nvPr/>
          </p:nvSpPr>
          <p:spPr>
            <a:xfrm>
              <a:off x="195598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</a:t>
              </a:r>
              <a:endParaRPr sz="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4" name="Google Shape;395;p40">
            <a:extLst>
              <a:ext uri="{FF2B5EF4-FFF2-40B4-BE49-F238E27FC236}">
                <a16:creationId xmlns:a16="http://schemas.microsoft.com/office/drawing/2014/main" id="{5E02E7A2-49A7-4C1A-81FC-9BA1E0F61CFC}"/>
              </a:ext>
            </a:extLst>
          </p:cNvPr>
          <p:cNvSpPr txBox="1"/>
          <p:nvPr/>
        </p:nvSpPr>
        <p:spPr>
          <a:xfrm>
            <a:off x="3533797" y="2003421"/>
            <a:ext cx="151073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Stay connected with family and friends.</a:t>
            </a:r>
          </a:p>
        </p:txBody>
      </p:sp>
      <p:grpSp>
        <p:nvGrpSpPr>
          <p:cNvPr id="60" name="Google Shape;377;p40">
            <a:extLst>
              <a:ext uri="{FF2B5EF4-FFF2-40B4-BE49-F238E27FC236}">
                <a16:creationId xmlns:a16="http://schemas.microsoft.com/office/drawing/2014/main" id="{A9397D92-C44E-4E73-AAE9-972A3D477D9E}"/>
              </a:ext>
            </a:extLst>
          </p:cNvPr>
          <p:cNvGrpSpPr/>
          <p:nvPr/>
        </p:nvGrpSpPr>
        <p:grpSpPr>
          <a:xfrm>
            <a:off x="4618948" y="1619974"/>
            <a:ext cx="334744" cy="334744"/>
            <a:chOff x="1855667" y="1772729"/>
            <a:chExt cx="334744" cy="334744"/>
          </a:xfrm>
        </p:grpSpPr>
        <p:sp>
          <p:nvSpPr>
            <p:cNvPr id="61" name="Google Shape;378;p40">
              <a:extLst>
                <a:ext uri="{FF2B5EF4-FFF2-40B4-BE49-F238E27FC236}">
                  <a16:creationId xmlns:a16="http://schemas.microsoft.com/office/drawing/2014/main" id="{CEE698CB-9D7F-49EA-9BF7-5CA3B4E7C7F7}"/>
                </a:ext>
              </a:extLst>
            </p:cNvPr>
            <p:cNvSpPr/>
            <p:nvPr/>
          </p:nvSpPr>
          <p:spPr>
            <a:xfrm rot="18719164">
              <a:off x="185566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rgbClr val="3CA0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2" name="Google Shape;379;p40">
              <a:extLst>
                <a:ext uri="{FF2B5EF4-FFF2-40B4-BE49-F238E27FC236}">
                  <a16:creationId xmlns:a16="http://schemas.microsoft.com/office/drawing/2014/main" id="{200A568C-BA62-4EFE-8A67-4304573224B6}"/>
                </a:ext>
              </a:extLst>
            </p:cNvPr>
            <p:cNvSpPr/>
            <p:nvPr/>
          </p:nvSpPr>
          <p:spPr>
            <a:xfrm>
              <a:off x="195598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</a:t>
              </a:r>
              <a:endParaRPr sz="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63" name="Google Shape;395;p40">
            <a:extLst>
              <a:ext uri="{FF2B5EF4-FFF2-40B4-BE49-F238E27FC236}">
                <a16:creationId xmlns:a16="http://schemas.microsoft.com/office/drawing/2014/main" id="{1D289CFA-2B54-4BEE-BA92-B6334F1F37D7}"/>
              </a:ext>
            </a:extLst>
          </p:cNvPr>
          <p:cNvSpPr txBox="1"/>
          <p:nvPr/>
        </p:nvSpPr>
        <p:spPr>
          <a:xfrm>
            <a:off x="3830105" y="1003345"/>
            <a:ext cx="1920903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Spend time with your thoughts: meditate, journal, take quiet walks.</a:t>
            </a:r>
          </a:p>
        </p:txBody>
      </p:sp>
      <p:sp>
        <p:nvSpPr>
          <p:cNvPr id="25" name="Google Shape;395;p40">
            <a:extLst>
              <a:ext uri="{FF2B5EF4-FFF2-40B4-BE49-F238E27FC236}">
                <a16:creationId xmlns:a16="http://schemas.microsoft.com/office/drawing/2014/main" id="{72BA7A10-4E01-4394-B3DE-066AAFD98F07}"/>
              </a:ext>
            </a:extLst>
          </p:cNvPr>
          <p:cNvSpPr txBox="1"/>
          <p:nvPr/>
        </p:nvSpPr>
        <p:spPr>
          <a:xfrm>
            <a:off x="3423598" y="3350598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Balance work and play, activity and rest.</a:t>
            </a:r>
          </a:p>
        </p:txBody>
      </p:sp>
      <p:grpSp>
        <p:nvGrpSpPr>
          <p:cNvPr id="7" name="Google Shape;377;p40">
            <a:extLst>
              <a:ext uri="{FF2B5EF4-FFF2-40B4-BE49-F238E27FC236}">
                <a16:creationId xmlns:a16="http://schemas.microsoft.com/office/drawing/2014/main" id="{CF9A2E03-5537-4B7D-B3FB-1B2392488B38}"/>
              </a:ext>
            </a:extLst>
          </p:cNvPr>
          <p:cNvGrpSpPr/>
          <p:nvPr/>
        </p:nvGrpSpPr>
        <p:grpSpPr>
          <a:xfrm>
            <a:off x="3899415" y="3967227"/>
            <a:ext cx="334744" cy="334744"/>
            <a:chOff x="1855667" y="1772729"/>
            <a:chExt cx="334744" cy="334744"/>
          </a:xfrm>
        </p:grpSpPr>
        <p:sp>
          <p:nvSpPr>
            <p:cNvPr id="8" name="Google Shape;378;p40">
              <a:extLst>
                <a:ext uri="{FF2B5EF4-FFF2-40B4-BE49-F238E27FC236}">
                  <a16:creationId xmlns:a16="http://schemas.microsoft.com/office/drawing/2014/main" id="{B9D5F519-7E46-40EC-80A4-68084DB7DB20}"/>
                </a:ext>
              </a:extLst>
            </p:cNvPr>
            <p:cNvSpPr/>
            <p:nvPr/>
          </p:nvSpPr>
          <p:spPr>
            <a:xfrm rot="18942545">
              <a:off x="185566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rgbClr val="9C5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" name="Google Shape;379;p40">
              <a:extLst>
                <a:ext uri="{FF2B5EF4-FFF2-40B4-BE49-F238E27FC236}">
                  <a16:creationId xmlns:a16="http://schemas.microsoft.com/office/drawing/2014/main" id="{A4D7EC19-BE66-4542-ADDE-CD431AC2208C}"/>
                </a:ext>
              </a:extLst>
            </p:cNvPr>
            <p:cNvSpPr/>
            <p:nvPr/>
          </p:nvSpPr>
          <p:spPr>
            <a:xfrm>
              <a:off x="195598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</a:t>
              </a:r>
              <a:endParaRPr sz="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9254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7;p15">
            <a:extLst>
              <a:ext uri="{FF2B5EF4-FFF2-40B4-BE49-F238E27FC236}">
                <a16:creationId xmlns:a16="http://schemas.microsoft.com/office/drawing/2014/main" id="{3B5AF776-FA68-411A-888D-AB801CC94DE1}"/>
              </a:ext>
            </a:extLst>
          </p:cNvPr>
          <p:cNvSpPr txBox="1">
            <a:spLocks/>
          </p:cNvSpPr>
          <p:nvPr/>
        </p:nvSpPr>
        <p:spPr>
          <a:xfrm>
            <a:off x="1257300" y="1911662"/>
            <a:ext cx="6654800" cy="197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683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key to a healthy life </a:t>
            </a: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having a healthy mind. </a:t>
            </a: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n-US" sz="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r">
              <a:spcBef>
                <a:spcPts val="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Richard Davidson</a:t>
            </a:r>
          </a:p>
          <a:p>
            <a:pPr marL="342900" indent="-342900" algn="r">
              <a:spcBef>
                <a:spcPts val="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 of Psychology and Psychiatry</a:t>
            </a:r>
            <a:r>
              <a:rPr lang="en-US" sz="11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oogle Shape;78;p15">
            <a:extLst>
              <a:ext uri="{FF2B5EF4-FFF2-40B4-BE49-F238E27FC236}">
                <a16:creationId xmlns:a16="http://schemas.microsoft.com/office/drawing/2014/main" id="{B4B9C678-8E8A-4881-8AE2-D8C4D85134AD}"/>
              </a:ext>
            </a:extLst>
          </p:cNvPr>
          <p:cNvPicPr preferRelativeResize="0"/>
          <p:nvPr/>
        </p:nvPicPr>
        <p:blipFill>
          <a:blip r:embed="rId2"/>
          <a:srcRect l="3614" r="3614"/>
          <a:stretch/>
        </p:blipFill>
        <p:spPr>
          <a:xfrm>
            <a:off x="4015200" y="228600"/>
            <a:ext cx="1113600" cy="1113600"/>
          </a:xfrm>
          <a:prstGeom prst="ellipse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2863" dist="38100" dir="5400000" algn="b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646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56513-D9CC-4A46-A202-7D2E14232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000" b="1" dirty="0">
                <a:latin typeface="+mj-lt"/>
              </a:rPr>
              <a:t>POSITIVE THINKING IS POWERFUL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E1175-85FA-454B-9134-2C8B6ACE4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44324" y="620000"/>
            <a:ext cx="5032976" cy="3540600"/>
          </a:xfrm>
        </p:spPr>
        <p:txBody>
          <a:bodyPr/>
          <a:lstStyle/>
          <a:p>
            <a:pPr marL="114300" indent="0">
              <a:buNone/>
            </a:pPr>
            <a:r>
              <a:rPr lang="en-CA" sz="2000" dirty="0">
                <a:latin typeface="+mj-lt"/>
              </a:rPr>
              <a:t>Research has demonstrated the benefits of positivity to our health and well-being: </a:t>
            </a:r>
          </a:p>
          <a:p>
            <a:r>
              <a:rPr lang="en-CA" sz="2000" dirty="0">
                <a:latin typeface="+mj-lt"/>
              </a:rPr>
              <a:t>Longer life span</a:t>
            </a:r>
          </a:p>
          <a:p>
            <a:r>
              <a:rPr lang="en-CA" sz="2000" dirty="0">
                <a:latin typeface="+mj-lt"/>
              </a:rPr>
              <a:t>Lower rates of depression </a:t>
            </a:r>
          </a:p>
          <a:p>
            <a:r>
              <a:rPr lang="en-CA" sz="2000" dirty="0">
                <a:latin typeface="+mj-lt"/>
              </a:rPr>
              <a:t>Stronger immune system</a:t>
            </a:r>
          </a:p>
          <a:p>
            <a:r>
              <a:rPr lang="en-CA" sz="2000" dirty="0">
                <a:latin typeface="+mj-lt"/>
              </a:rPr>
              <a:t>Better cardiovascular health </a:t>
            </a:r>
          </a:p>
          <a:p>
            <a:r>
              <a:rPr lang="en-CA" sz="2000" dirty="0">
                <a:latin typeface="+mj-lt"/>
              </a:rPr>
              <a:t>Better psychological and physical health</a:t>
            </a:r>
          </a:p>
          <a:p>
            <a:r>
              <a:rPr lang="en-CA" sz="2000" dirty="0">
                <a:latin typeface="+mj-lt"/>
              </a:rPr>
              <a:t>Better ability to cope with stress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9E2C0B-80F5-49A6-9D1D-1ACE467400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64" b="94417" l="9150" r="89968">
                        <a14:foregroundMark x1="15210" y1="19498" x2="16593" y2="67557"/>
                        <a14:foregroundMark x1="22095" y1="31998" x2="10797" y2="57727"/>
                        <a14:foregroundMark x1="28979" y1="52791" x2="33098" y2="88754"/>
                        <a14:foregroundMark x1="24831" y1="66788" x2="39159" y2="66788"/>
                        <a14:foregroundMark x1="42454" y1="87985" x2="71904" y2="86489"/>
                        <a14:foregroundMark x1="69432" y1="64159" x2="67226" y2="42193"/>
                        <a14:foregroundMark x1="44925" y1="10801" x2="46043" y2="9264"/>
                        <a14:foregroundMark x1="35834" y1="37298" x2="56487" y2="34264"/>
                        <a14:foregroundMark x1="58694" y1="39159" x2="63931" y2="52427"/>
                        <a14:foregroundMark x1="36393" y1="42193" x2="36393" y2="42193"/>
                        <a14:foregroundMark x1="46573" y1="34628" x2="46573" y2="54693"/>
                        <a14:foregroundMark x1="54281" y1="33131" x2="54840" y2="50526"/>
                        <a14:foregroundMark x1="42454" y1="85720" x2="48220" y2="80785"/>
                        <a14:foregroundMark x1="11091" y1="56958" x2="9150" y2="55461"/>
                        <a14:foregroundMark x1="19623" y1="37662" x2="23448" y2="43730"/>
                        <a14:foregroundMark x1="38864" y1="19862" x2="54016" y2="22128"/>
                        <a14:foregroundMark x1="17946" y1="63754" x2="17946" y2="44458"/>
                        <a14:foregroundMark x1="30891" y1="90655" x2="29244" y2="91788"/>
                        <a14:foregroundMark x1="18505" y1="89887" x2="15210" y2="91019"/>
                        <a14:foregroundMark x1="37217" y1="38794" x2="38864" y2="44862"/>
                        <a14:foregroundMark x1="63636" y1="90655" x2="63636" y2="94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2" r="25347"/>
          <a:stretch/>
        </p:blipFill>
        <p:spPr>
          <a:xfrm>
            <a:off x="7790995" y="4008820"/>
            <a:ext cx="1086305" cy="113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28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699000" y="337459"/>
            <a:ext cx="3494700" cy="828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+mj-lt"/>
              </a:rPr>
              <a:t>ARE YOU PROACTIVE OR REACTIVE?</a:t>
            </a:r>
            <a:endParaRPr sz="2000" b="1" dirty="0">
              <a:latin typeface="+mj-lt"/>
            </a:endParaRPr>
          </a:p>
        </p:txBody>
      </p:sp>
      <p:sp>
        <p:nvSpPr>
          <p:cNvPr id="133" name="Google Shape;133;p22"/>
          <p:cNvSpPr txBox="1">
            <a:spLocks noGrp="1"/>
          </p:cNvSpPr>
          <p:nvPr>
            <p:ph type="sldNum" idx="4294967295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E80903-B6BD-494A-BAD4-DA18216FFB3C}"/>
              </a:ext>
            </a:extLst>
          </p:cNvPr>
          <p:cNvSpPr/>
          <p:nvPr/>
        </p:nvSpPr>
        <p:spPr>
          <a:xfrm>
            <a:off x="4193700" y="0"/>
            <a:ext cx="5051900" cy="51435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2" name="Google Shape;132;p22"/>
          <p:cNvSpPr txBox="1">
            <a:spLocks noGrp="1"/>
          </p:cNvSpPr>
          <p:nvPr>
            <p:ph type="body" idx="1"/>
          </p:nvPr>
        </p:nvSpPr>
        <p:spPr>
          <a:xfrm>
            <a:off x="698999" y="1317534"/>
            <a:ext cx="3654637" cy="25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68300"/>
            <a:r>
              <a:rPr lang="en-US" sz="2000" dirty="0">
                <a:latin typeface="+mj-lt"/>
              </a:rPr>
              <a:t>When faced with change we either </a:t>
            </a:r>
            <a:r>
              <a:rPr lang="en-US" sz="2000" i="1" dirty="0">
                <a:latin typeface="+mj-lt"/>
              </a:rPr>
              <a:t>react</a:t>
            </a:r>
            <a:r>
              <a:rPr lang="en-US" sz="2000" dirty="0">
                <a:latin typeface="+mj-lt"/>
              </a:rPr>
              <a:t> to the situation or choose to </a:t>
            </a:r>
            <a:r>
              <a:rPr lang="en-US" sz="2000" i="1" dirty="0">
                <a:latin typeface="+mj-lt"/>
              </a:rPr>
              <a:t>respond</a:t>
            </a:r>
            <a:r>
              <a:rPr lang="en-US" sz="2000" dirty="0">
                <a:latin typeface="+mj-lt"/>
              </a:rPr>
              <a:t> to it.</a:t>
            </a:r>
          </a:p>
          <a:p>
            <a:pPr marL="368300"/>
            <a:r>
              <a:rPr lang="en-US" sz="2000" dirty="0">
                <a:latin typeface="+mj-lt"/>
              </a:rPr>
              <a:t>Approaching a situation with positive energy allows us to expand our circle of influence.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A8C72B-D84B-4AFB-AB3C-33EAF20388D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1008" y="1496666"/>
            <a:ext cx="4457284" cy="257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83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56513-D9CC-4A46-A202-7D2E14232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000" b="1" dirty="0">
                <a:latin typeface="+mj-lt"/>
              </a:rPr>
              <a:t>MANAGE YOUR WORRIES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DCA9EA-6989-4EB7-966F-0FB3C9A65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44325" y="1390650"/>
            <a:ext cx="2250300" cy="2848650"/>
          </a:xfrm>
        </p:spPr>
        <p:txBody>
          <a:bodyPr anchor="t"/>
          <a:lstStyle/>
          <a:p>
            <a:pPr marL="114300" indent="0">
              <a:buNone/>
            </a:pPr>
            <a:r>
              <a:rPr lang="en-CA" sz="2000" dirty="0">
                <a:latin typeface="+mj-lt"/>
              </a:rPr>
              <a:t>WORRY TIME</a:t>
            </a:r>
          </a:p>
          <a:p>
            <a:pPr marL="271463" indent="-252413"/>
            <a:r>
              <a:rPr lang="en-CA" sz="1600" dirty="0">
                <a:latin typeface="+mj-lt"/>
              </a:rPr>
              <a:t>Schedule time to worry in advance (only 15-30 minutes).</a:t>
            </a:r>
          </a:p>
          <a:p>
            <a:pPr marL="271463" indent="-252413"/>
            <a:r>
              <a:rPr lang="en-CA" sz="1600" dirty="0">
                <a:latin typeface="+mj-lt"/>
              </a:rPr>
              <a:t>Write your worries and review them at the end of the week.</a:t>
            </a:r>
          </a:p>
        </p:txBody>
      </p:sp>
      <p:sp>
        <p:nvSpPr>
          <p:cNvPr id="9" name="Google Shape;671;p48">
            <a:extLst>
              <a:ext uri="{FF2B5EF4-FFF2-40B4-BE49-F238E27FC236}">
                <a16:creationId xmlns:a16="http://schemas.microsoft.com/office/drawing/2014/main" id="{16A45A82-4B21-451B-B85B-CBB86BE47AD9}"/>
              </a:ext>
            </a:extLst>
          </p:cNvPr>
          <p:cNvSpPr/>
          <p:nvPr/>
        </p:nvSpPr>
        <p:spPr>
          <a:xfrm>
            <a:off x="7072579" y="139584"/>
            <a:ext cx="1191964" cy="1174006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F6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672;p48">
            <a:extLst>
              <a:ext uri="{FF2B5EF4-FFF2-40B4-BE49-F238E27FC236}">
                <a16:creationId xmlns:a16="http://schemas.microsoft.com/office/drawing/2014/main" id="{8AC74F3B-DDEB-4522-8DA9-16CB05BC430D}"/>
              </a:ext>
            </a:extLst>
          </p:cNvPr>
          <p:cNvSpPr/>
          <p:nvPr/>
        </p:nvSpPr>
        <p:spPr>
          <a:xfrm>
            <a:off x="4370145" y="486858"/>
            <a:ext cx="1135305" cy="694209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rgbClr val="3CA0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E82DBC-EC0D-4838-B896-458A3AFD0D67}"/>
              </a:ext>
            </a:extLst>
          </p:cNvPr>
          <p:cNvSpPr txBox="1"/>
          <p:nvPr/>
        </p:nvSpPr>
        <p:spPr>
          <a:xfrm>
            <a:off x="6543411" y="1390649"/>
            <a:ext cx="2250300" cy="2558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>
              <a:lnSpc>
                <a:spcPct val="115000"/>
              </a:lnSpc>
              <a:spcBef>
                <a:spcPts val="600"/>
              </a:spcBef>
              <a:buClr>
                <a:schemeClr val="dk2"/>
              </a:buClr>
              <a:buSzPts val="1800"/>
            </a:pPr>
            <a:r>
              <a:rPr lang="en-CA" sz="2000" dirty="0">
                <a:solidFill>
                  <a:schemeClr val="dk1"/>
                </a:solidFill>
                <a:latin typeface="+mj-lt"/>
                <a:sym typeface="Montserrat Light"/>
              </a:rPr>
              <a:t>DREAM TIME</a:t>
            </a:r>
            <a:endParaRPr lang="en-CA" sz="2800" dirty="0">
              <a:latin typeface="+mj-lt"/>
            </a:endParaRPr>
          </a:p>
          <a:p>
            <a:pPr marL="271463" indent="-252413">
              <a:lnSpc>
                <a:spcPct val="115000"/>
              </a:lnSpc>
              <a:spcBef>
                <a:spcPts val="600"/>
              </a:spcBef>
              <a:buClr>
                <a:schemeClr val="dk2"/>
              </a:buClr>
              <a:buSzPts val="1800"/>
              <a:buFont typeface="Montserrat Light"/>
              <a:buChar char="◦"/>
            </a:pPr>
            <a:r>
              <a:rPr lang="en-CA" sz="1600" dirty="0">
                <a:solidFill>
                  <a:schemeClr val="dk1"/>
                </a:solidFill>
                <a:latin typeface="+mj-lt"/>
                <a:sym typeface="Montserrat Light"/>
              </a:rPr>
              <a:t>Balance worry time with time spent thinking about the future.</a:t>
            </a:r>
          </a:p>
          <a:p>
            <a:pPr marL="271463" indent="-252413">
              <a:lnSpc>
                <a:spcPct val="115000"/>
              </a:lnSpc>
              <a:spcBef>
                <a:spcPts val="600"/>
              </a:spcBef>
              <a:buClr>
                <a:schemeClr val="dk2"/>
              </a:buClr>
              <a:buSzPts val="1800"/>
              <a:buFont typeface="Montserrat Light"/>
              <a:buChar char="◦"/>
            </a:pPr>
            <a:r>
              <a:rPr lang="en-CA" sz="1600" dirty="0">
                <a:solidFill>
                  <a:schemeClr val="dk1"/>
                </a:solidFill>
                <a:latin typeface="+mj-lt"/>
                <a:sym typeface="Montserrat Light"/>
              </a:rPr>
              <a:t>Define what you want – it’s a great goal-setting starter!</a:t>
            </a:r>
            <a:endParaRPr lang="en-CA" sz="2000" dirty="0">
              <a:solidFill>
                <a:schemeClr val="dk1"/>
              </a:solidFill>
              <a:latin typeface="+mj-lt"/>
              <a:sym typeface="Montserrat Light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A4549A7-0AB0-4CE3-B362-1A076B69F261}"/>
              </a:ext>
            </a:extLst>
          </p:cNvPr>
          <p:cNvSpPr txBox="1">
            <a:spLocks/>
          </p:cNvSpPr>
          <p:nvPr/>
        </p:nvSpPr>
        <p:spPr>
          <a:xfrm>
            <a:off x="3844326" y="4448883"/>
            <a:ext cx="4949386" cy="555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114300" indent="0" algn="ctr">
              <a:buFont typeface="Montserrat Light"/>
              <a:buNone/>
            </a:pPr>
            <a:r>
              <a:rPr lang="en-CA" sz="2000" b="1" dirty="0">
                <a:latin typeface="+mj-lt"/>
              </a:rPr>
              <a:t>BOTH ARE IMPORTANT!!</a:t>
            </a:r>
          </a:p>
        </p:txBody>
      </p:sp>
    </p:spTree>
    <p:extLst>
      <p:ext uri="{BB962C8B-B14F-4D97-AF65-F5344CB8AC3E}">
        <p14:creationId xmlns:p14="http://schemas.microsoft.com/office/powerpoint/2010/main" val="392990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13;p42">
            <a:extLst>
              <a:ext uri="{FF2B5EF4-FFF2-40B4-BE49-F238E27FC236}">
                <a16:creationId xmlns:a16="http://schemas.microsoft.com/office/drawing/2014/main" id="{794894CC-DAEB-458C-A3A6-9C52A11FC208}"/>
              </a:ext>
            </a:extLst>
          </p:cNvPr>
          <p:cNvSpPr/>
          <p:nvPr/>
        </p:nvSpPr>
        <p:spPr>
          <a:xfrm>
            <a:off x="1653050" y="1176325"/>
            <a:ext cx="2867700" cy="1256400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1371600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 sz="1800" dirty="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414;p42">
            <a:extLst>
              <a:ext uri="{FF2B5EF4-FFF2-40B4-BE49-F238E27FC236}">
                <a16:creationId xmlns:a16="http://schemas.microsoft.com/office/drawing/2014/main" id="{37A6DEED-66BE-4CB3-BE62-27A1A56653A1}"/>
              </a:ext>
            </a:extLst>
          </p:cNvPr>
          <p:cNvSpPr/>
          <p:nvPr/>
        </p:nvSpPr>
        <p:spPr>
          <a:xfrm>
            <a:off x="4639389" y="1176325"/>
            <a:ext cx="2867700" cy="1256400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600" tIns="91425" rIns="91425" bIns="91425" anchor="t" anchorCtr="0">
            <a:noAutofit/>
          </a:bodyPr>
          <a:lstStyle/>
          <a:p>
            <a:pPr marL="0" lvl="0" indent="0" algn="r" rtl="0">
              <a:spcBef>
                <a:spcPts val="600"/>
              </a:spcBef>
              <a:spcAft>
                <a:spcPts val="600"/>
              </a:spcAft>
              <a:buNone/>
            </a:pPr>
            <a:endParaRPr sz="1200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Google Shape;415;p42">
            <a:extLst>
              <a:ext uri="{FF2B5EF4-FFF2-40B4-BE49-F238E27FC236}">
                <a16:creationId xmlns:a16="http://schemas.microsoft.com/office/drawing/2014/main" id="{9DC36BA3-C000-47E7-846E-3D15B47C8335}"/>
              </a:ext>
            </a:extLst>
          </p:cNvPr>
          <p:cNvSpPr/>
          <p:nvPr/>
        </p:nvSpPr>
        <p:spPr>
          <a:xfrm>
            <a:off x="1653050" y="2570480"/>
            <a:ext cx="2867700" cy="1256400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137160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 dirty="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416;p42">
            <a:extLst>
              <a:ext uri="{FF2B5EF4-FFF2-40B4-BE49-F238E27FC236}">
                <a16:creationId xmlns:a16="http://schemas.microsoft.com/office/drawing/2014/main" id="{1D672C4C-5459-4274-82A1-1AFE52101934}"/>
              </a:ext>
            </a:extLst>
          </p:cNvPr>
          <p:cNvSpPr/>
          <p:nvPr/>
        </p:nvSpPr>
        <p:spPr>
          <a:xfrm>
            <a:off x="4639389" y="2570480"/>
            <a:ext cx="2867700" cy="1256400"/>
          </a:xfrm>
          <a:prstGeom prst="rect">
            <a:avLst/>
          </a:prstGeom>
          <a:solidFill>
            <a:srgbClr val="FFFFFF">
              <a:alpha val="0"/>
            </a:srgb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600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417;p42">
            <a:extLst>
              <a:ext uri="{FF2B5EF4-FFF2-40B4-BE49-F238E27FC236}">
                <a16:creationId xmlns:a16="http://schemas.microsoft.com/office/drawing/2014/main" id="{05CBA1ED-7311-4DFC-B88C-B7877BEEA9E4}"/>
              </a:ext>
            </a:extLst>
          </p:cNvPr>
          <p:cNvSpPr/>
          <p:nvPr/>
        </p:nvSpPr>
        <p:spPr>
          <a:xfrm>
            <a:off x="3553821" y="1473621"/>
            <a:ext cx="1916400" cy="1916400"/>
          </a:xfrm>
          <a:prstGeom prst="pie">
            <a:avLst>
              <a:gd name="adj1" fmla="val 10788866"/>
              <a:gd name="adj2" fmla="val 16200000"/>
            </a:avLst>
          </a:pr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418;p42">
            <a:extLst>
              <a:ext uri="{FF2B5EF4-FFF2-40B4-BE49-F238E27FC236}">
                <a16:creationId xmlns:a16="http://schemas.microsoft.com/office/drawing/2014/main" id="{8FAD184B-E583-4150-91E6-F699F4F9F94C}"/>
              </a:ext>
            </a:extLst>
          </p:cNvPr>
          <p:cNvSpPr/>
          <p:nvPr/>
        </p:nvSpPr>
        <p:spPr>
          <a:xfrm rot="5400000">
            <a:off x="3691875" y="1473621"/>
            <a:ext cx="1916400" cy="1916400"/>
          </a:xfrm>
          <a:prstGeom prst="pie">
            <a:avLst>
              <a:gd name="adj1" fmla="val 10788866"/>
              <a:gd name="adj2" fmla="val 16200000"/>
            </a:avLst>
          </a:prstGeom>
          <a:solidFill>
            <a:srgbClr val="8DC6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419;p42">
            <a:extLst>
              <a:ext uri="{FF2B5EF4-FFF2-40B4-BE49-F238E27FC236}">
                <a16:creationId xmlns:a16="http://schemas.microsoft.com/office/drawing/2014/main" id="{FF8E0839-A260-4EB4-B279-83D1FEB6FBFC}"/>
              </a:ext>
            </a:extLst>
          </p:cNvPr>
          <p:cNvSpPr/>
          <p:nvPr/>
        </p:nvSpPr>
        <p:spPr>
          <a:xfrm rot="10800000">
            <a:off x="3691875" y="1612758"/>
            <a:ext cx="1916400" cy="1916400"/>
          </a:xfrm>
          <a:prstGeom prst="pie">
            <a:avLst>
              <a:gd name="adj1" fmla="val 10788866"/>
              <a:gd name="adj2" fmla="val 16200000"/>
            </a:avLst>
          </a:prstGeom>
          <a:solidFill>
            <a:srgbClr val="3CA0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20;p42">
            <a:extLst>
              <a:ext uri="{FF2B5EF4-FFF2-40B4-BE49-F238E27FC236}">
                <a16:creationId xmlns:a16="http://schemas.microsoft.com/office/drawing/2014/main" id="{2BB3CFBA-CC00-4648-BA30-64B1C2EACABA}"/>
              </a:ext>
            </a:extLst>
          </p:cNvPr>
          <p:cNvSpPr/>
          <p:nvPr/>
        </p:nvSpPr>
        <p:spPr>
          <a:xfrm rot="-5400000">
            <a:off x="3553821" y="1612758"/>
            <a:ext cx="1916400" cy="1916400"/>
          </a:xfrm>
          <a:prstGeom prst="pie">
            <a:avLst>
              <a:gd name="adj1" fmla="val 10788866"/>
              <a:gd name="adj2" fmla="val 16200000"/>
            </a:avLst>
          </a:prstGeom>
          <a:solidFill>
            <a:srgbClr val="FF6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422;p42">
            <a:extLst>
              <a:ext uri="{FF2B5EF4-FFF2-40B4-BE49-F238E27FC236}">
                <a16:creationId xmlns:a16="http://schemas.microsoft.com/office/drawing/2014/main" id="{F8B4F070-F720-40AC-B2E1-953685E1EAF9}"/>
              </a:ext>
            </a:extLst>
          </p:cNvPr>
          <p:cNvSpPr/>
          <p:nvPr/>
        </p:nvSpPr>
        <p:spPr>
          <a:xfrm>
            <a:off x="4890781" y="1879466"/>
            <a:ext cx="298686" cy="3932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CA" b="1" i="0" dirty="0">
                <a:ln>
                  <a:noFill/>
                </a:ln>
                <a:solidFill>
                  <a:schemeClr val="lt1"/>
                </a:solidFill>
                <a:latin typeface="+mj-lt"/>
              </a:rPr>
              <a:t>1</a:t>
            </a:r>
            <a:endParaRPr b="1" i="0" dirty="0">
              <a:ln>
                <a:noFill/>
              </a:ln>
              <a:solidFill>
                <a:schemeClr val="lt1"/>
              </a:solidFill>
              <a:latin typeface="+mj-lt"/>
            </a:endParaRPr>
          </a:p>
        </p:txBody>
      </p:sp>
      <p:sp>
        <p:nvSpPr>
          <p:cNvPr id="13" name="Google Shape;423;p42">
            <a:extLst>
              <a:ext uri="{FF2B5EF4-FFF2-40B4-BE49-F238E27FC236}">
                <a16:creationId xmlns:a16="http://schemas.microsoft.com/office/drawing/2014/main" id="{6EE4F835-ECB4-4510-A4B2-CBF974E59E24}"/>
              </a:ext>
            </a:extLst>
          </p:cNvPr>
          <p:cNvSpPr/>
          <p:nvPr/>
        </p:nvSpPr>
        <p:spPr>
          <a:xfrm>
            <a:off x="3987800" y="2756615"/>
            <a:ext cx="354852" cy="34218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CA" b="1" i="0" dirty="0">
                <a:ln>
                  <a:noFill/>
                </a:ln>
                <a:solidFill>
                  <a:schemeClr val="lt1"/>
                </a:solidFill>
                <a:latin typeface="+mj-lt"/>
              </a:rPr>
              <a:t>3</a:t>
            </a:r>
            <a:endParaRPr b="1" i="0" dirty="0">
              <a:ln>
                <a:noFill/>
              </a:ln>
              <a:solidFill>
                <a:schemeClr val="lt1"/>
              </a:solidFill>
              <a:latin typeface="+mj-lt"/>
            </a:endParaRPr>
          </a:p>
        </p:txBody>
      </p:sp>
      <p:sp>
        <p:nvSpPr>
          <p:cNvPr id="14" name="Google Shape;424;p42">
            <a:extLst>
              <a:ext uri="{FF2B5EF4-FFF2-40B4-BE49-F238E27FC236}">
                <a16:creationId xmlns:a16="http://schemas.microsoft.com/office/drawing/2014/main" id="{0BB66DBF-1A62-44D2-8286-7B619BAB52B9}"/>
              </a:ext>
            </a:extLst>
          </p:cNvPr>
          <p:cNvSpPr/>
          <p:nvPr/>
        </p:nvSpPr>
        <p:spPr>
          <a:xfrm>
            <a:off x="4890781" y="2756615"/>
            <a:ext cx="298686" cy="34274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CA" b="1" i="0" dirty="0">
                <a:ln>
                  <a:noFill/>
                </a:ln>
                <a:solidFill>
                  <a:schemeClr val="lt1"/>
                </a:solidFill>
                <a:latin typeface="+mj-lt"/>
              </a:rPr>
              <a:t>2</a:t>
            </a:r>
            <a:endParaRPr b="1" i="0" dirty="0">
              <a:ln>
                <a:noFill/>
              </a:ln>
              <a:solidFill>
                <a:schemeClr val="lt1"/>
              </a:solidFill>
              <a:latin typeface="+mj-lt"/>
            </a:endParaRPr>
          </a:p>
        </p:txBody>
      </p:sp>
      <p:sp>
        <p:nvSpPr>
          <p:cNvPr id="15" name="Google Shape;425;p42">
            <a:extLst>
              <a:ext uri="{FF2B5EF4-FFF2-40B4-BE49-F238E27FC236}">
                <a16:creationId xmlns:a16="http://schemas.microsoft.com/office/drawing/2014/main" id="{801BE7C1-BB77-4C3E-8E4B-68153F3BFF82}"/>
              </a:ext>
            </a:extLst>
          </p:cNvPr>
          <p:cNvSpPr txBox="1">
            <a:spLocks/>
          </p:cNvSpPr>
          <p:nvPr/>
        </p:nvSpPr>
        <p:spPr>
          <a:xfrm>
            <a:off x="470025" y="463325"/>
            <a:ext cx="8198700" cy="4734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/>
            <a:r>
              <a:rPr lang="en-CA" sz="2000" b="1" dirty="0">
                <a:solidFill>
                  <a:srgbClr val="666666"/>
                </a:solidFill>
                <a:latin typeface="+mj-lt"/>
              </a:rPr>
              <a:t>HOW TO WORRY CONSTRUCTIVELY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A3BDFE-B1EE-4A4D-A186-238040494C51}"/>
              </a:ext>
            </a:extLst>
          </p:cNvPr>
          <p:cNvSpPr txBox="1"/>
          <p:nvPr/>
        </p:nvSpPr>
        <p:spPr>
          <a:xfrm>
            <a:off x="1619326" y="1270421"/>
            <a:ext cx="2867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>
                <a:solidFill>
                  <a:srgbClr val="666666"/>
                </a:solidFill>
              </a:rPr>
              <a:t>There IS a right way to worry! </a:t>
            </a:r>
          </a:p>
          <a:p>
            <a:r>
              <a:rPr lang="en-CA" sz="1600" dirty="0">
                <a:solidFill>
                  <a:srgbClr val="666666"/>
                </a:solidFill>
              </a:rPr>
              <a:t>Here are a few tips to get the most out of Worry Time.</a:t>
            </a:r>
            <a:endParaRPr lang="en-CA" sz="1600" b="1" dirty="0">
              <a:solidFill>
                <a:srgbClr val="66666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B94AF3-07C0-4261-91A9-601900443E4D}"/>
              </a:ext>
            </a:extLst>
          </p:cNvPr>
          <p:cNvSpPr txBox="1"/>
          <p:nvPr/>
        </p:nvSpPr>
        <p:spPr>
          <a:xfrm>
            <a:off x="5608275" y="1188036"/>
            <a:ext cx="1916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dirty="0">
                <a:solidFill>
                  <a:srgbClr val="666666"/>
                </a:solidFill>
                <a:latin typeface="+mj-lt"/>
                <a:ea typeface="Montserrat"/>
                <a:cs typeface="Montserrat"/>
                <a:sym typeface="Montserrat"/>
              </a:rPr>
              <a:t>Review what you’ve written. If there are items that have been resolved or no longer bother you, cross them off your list!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F77356-4294-454E-BCD5-6E8F7076A31E}"/>
              </a:ext>
            </a:extLst>
          </p:cNvPr>
          <p:cNvSpPr txBox="1"/>
          <p:nvPr/>
        </p:nvSpPr>
        <p:spPr>
          <a:xfrm>
            <a:off x="5608275" y="2649007"/>
            <a:ext cx="19164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dirty="0">
                <a:solidFill>
                  <a:srgbClr val="666666"/>
                </a:solidFill>
                <a:latin typeface="+mj-lt"/>
                <a:ea typeface="Montserrat"/>
                <a:cs typeface="Montserrat"/>
                <a:sym typeface="Montserrat"/>
              </a:rPr>
              <a:t>Circle the worries that you can control or have some influence over – by taking action or changing your mindset.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C489B2-8E4A-4755-82DD-1CBB224FA3A6}"/>
              </a:ext>
            </a:extLst>
          </p:cNvPr>
          <p:cNvSpPr txBox="1"/>
          <p:nvPr/>
        </p:nvSpPr>
        <p:spPr>
          <a:xfrm>
            <a:off x="1661641" y="2550839"/>
            <a:ext cx="23059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rgbClr val="666666"/>
                </a:solidFill>
                <a:latin typeface="+mj-lt"/>
                <a:ea typeface="Montserrat"/>
                <a:cs typeface="Montserrat"/>
                <a:sym typeface="Montserrat"/>
              </a:rPr>
              <a:t>Focus on the circled </a:t>
            </a:r>
          </a:p>
          <a:p>
            <a:r>
              <a:rPr lang="en-US" sz="1300" dirty="0">
                <a:solidFill>
                  <a:srgbClr val="666666"/>
                </a:solidFill>
                <a:latin typeface="+mj-lt"/>
                <a:ea typeface="Montserrat"/>
                <a:cs typeface="Montserrat"/>
                <a:sym typeface="Montserrat"/>
              </a:rPr>
              <a:t>items. For each, </a:t>
            </a:r>
          </a:p>
          <a:p>
            <a:r>
              <a:rPr lang="en-US" sz="1300" dirty="0">
                <a:solidFill>
                  <a:srgbClr val="666666"/>
                </a:solidFill>
                <a:latin typeface="+mj-lt"/>
                <a:ea typeface="Montserrat"/>
                <a:cs typeface="Montserrat"/>
                <a:sym typeface="Montserrat"/>
              </a:rPr>
              <a:t>brainstorm 5 solutions. </a:t>
            </a:r>
          </a:p>
          <a:p>
            <a:r>
              <a:rPr lang="en-US" sz="1300" dirty="0">
                <a:solidFill>
                  <a:srgbClr val="666666"/>
                </a:solidFill>
                <a:latin typeface="+mj-lt"/>
                <a:ea typeface="Montserrat"/>
                <a:cs typeface="Montserrat"/>
                <a:sym typeface="Montserrat"/>
              </a:rPr>
              <a:t>Think creatively. Even involve others in conversation to spark ideas. </a:t>
            </a:r>
          </a:p>
        </p:txBody>
      </p:sp>
    </p:spTree>
    <p:extLst>
      <p:ext uri="{BB962C8B-B14F-4D97-AF65-F5344CB8AC3E}">
        <p14:creationId xmlns:p14="http://schemas.microsoft.com/office/powerpoint/2010/main" val="3637840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7;p15">
            <a:extLst>
              <a:ext uri="{FF2B5EF4-FFF2-40B4-BE49-F238E27FC236}">
                <a16:creationId xmlns:a16="http://schemas.microsoft.com/office/drawing/2014/main" id="{137B4867-63E6-492D-8107-1CE099B4F875}"/>
              </a:ext>
            </a:extLst>
          </p:cNvPr>
          <p:cNvSpPr txBox="1">
            <a:spLocks/>
          </p:cNvSpPr>
          <p:nvPr/>
        </p:nvSpPr>
        <p:spPr>
          <a:xfrm>
            <a:off x="1257300" y="1911662"/>
            <a:ext cx="6654800" cy="197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683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Genuine relationships depend first on a </a:t>
            </a: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healthy relationship with ourselves.</a:t>
            </a: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n-US" sz="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r">
              <a:spcBef>
                <a:spcPts val="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Sonia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Choquette</a:t>
            </a:r>
            <a:endParaRPr lang="en-US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r">
              <a:spcBef>
                <a:spcPts val="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 Psychologist</a:t>
            </a:r>
          </a:p>
        </p:txBody>
      </p:sp>
      <p:pic>
        <p:nvPicPr>
          <p:cNvPr id="3" name="Google Shape;78;p15">
            <a:extLst>
              <a:ext uri="{FF2B5EF4-FFF2-40B4-BE49-F238E27FC236}">
                <a16:creationId xmlns:a16="http://schemas.microsoft.com/office/drawing/2014/main" id="{A6820610-BC0A-4824-A102-540DB9CFCE0E}"/>
              </a:ext>
            </a:extLst>
          </p:cNvPr>
          <p:cNvPicPr preferRelativeResize="0"/>
          <p:nvPr/>
        </p:nvPicPr>
        <p:blipFill rotWithShape="1">
          <a:blip r:embed="rId2"/>
          <a:srcRect l="28238" r="5602"/>
          <a:stretch/>
        </p:blipFill>
        <p:spPr>
          <a:xfrm>
            <a:off x="4015200" y="228600"/>
            <a:ext cx="1113600" cy="1113600"/>
          </a:xfrm>
          <a:prstGeom prst="ellipse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2863" dist="38100" dir="5400000" algn="b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6187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7F84892-116D-4084-B044-CDE488746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</p:spPr>
        <p:txBody>
          <a:bodyPr/>
          <a:lstStyle/>
          <a:p>
            <a:r>
              <a:rPr lang="en-CA" sz="2000" b="1" dirty="0">
                <a:latin typeface="+mj-lt"/>
              </a:rPr>
              <a:t>SOCIAL CONNECTIONS AND YOUR HEALTH </a:t>
            </a:r>
            <a:endParaRPr lang="en-CA" sz="200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72C7197-4430-4F42-B027-F6A27AB78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44324" y="805325"/>
            <a:ext cx="4893276" cy="1328275"/>
          </a:xfrm>
        </p:spPr>
        <p:txBody>
          <a:bodyPr anchor="t"/>
          <a:lstStyle/>
          <a:p>
            <a:r>
              <a:rPr lang="en-CA" sz="2000" dirty="0">
                <a:latin typeface="+mj-lt"/>
              </a:rPr>
              <a:t>Having strong supportive relationships help us live happier and longer lives</a:t>
            </a:r>
          </a:p>
          <a:p>
            <a:r>
              <a:rPr lang="en-CA" sz="2000" dirty="0">
                <a:latin typeface="+mj-lt"/>
              </a:rPr>
              <a:t>According to research…</a:t>
            </a:r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796DD49F-F0B6-4A12-B3E9-056AAC9FC841}"/>
              </a:ext>
            </a:extLst>
          </p:cNvPr>
          <p:cNvGraphicFramePr>
            <a:graphicFrameLocks noGrp="1"/>
          </p:cNvGraphicFramePr>
          <p:nvPr/>
        </p:nvGraphicFramePr>
        <p:xfrm>
          <a:off x="4305300" y="2200910"/>
          <a:ext cx="4533900" cy="2392680"/>
        </p:xfrm>
        <a:graphic>
          <a:graphicData uri="http://schemas.openxmlformats.org/drawingml/2006/table">
            <a:tbl>
              <a:tblPr firstRow="1" bandRow="1">
                <a:tableStyleId>{1D373EE1-90F3-4FE0-9EEE-656C0F00654E}</a:tableStyleId>
              </a:tblPr>
              <a:tblGrid>
                <a:gridCol w="1511300">
                  <a:extLst>
                    <a:ext uri="{9D8B030D-6E8A-4147-A177-3AD203B41FA5}">
                      <a16:colId xmlns:a16="http://schemas.microsoft.com/office/drawing/2014/main" val="2976812439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3141028522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18529891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CA" sz="2000" dirty="0"/>
                    </a:p>
                    <a:p>
                      <a:pPr algn="ctr"/>
                      <a:endParaRPr lang="en-CA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16090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CA" sz="1500" b="0" i="0" u="none" strike="noStrike" cap="none" dirty="0">
                          <a:solidFill>
                            <a:schemeClr val="dk1"/>
                          </a:solidFill>
                          <a:latin typeface="+mj-lt"/>
                          <a:sym typeface="Montserrat Light"/>
                        </a:rPr>
                        <a:t>Feeling like we belong and having people to confide in are strong indicators of health.</a:t>
                      </a:r>
                      <a:endParaRPr lang="en-CA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500" b="0" i="0" u="none" strike="noStrike" cap="none" dirty="0">
                          <a:solidFill>
                            <a:schemeClr val="dk1"/>
                          </a:solidFill>
                          <a:latin typeface="+mj-lt"/>
                          <a:cs typeface="Arial"/>
                          <a:sym typeface="Arial"/>
                        </a:rPr>
                        <a:t>Healthy behaviours are more likely in those with greater social connection.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500" b="0" i="0" u="none" strike="noStrike" cap="none" dirty="0">
                          <a:solidFill>
                            <a:schemeClr val="dk1"/>
                          </a:solidFill>
                          <a:latin typeface="+mj-lt"/>
                          <a:cs typeface="Arial"/>
                          <a:sym typeface="Arial"/>
                        </a:rPr>
                        <a:t>People with strong social connections have a 50% greater chance of longevity.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9892188"/>
                  </a:ext>
                </a:extLst>
              </a:tr>
            </a:tbl>
          </a:graphicData>
        </a:graphic>
      </p:graphicFrame>
      <p:pic>
        <p:nvPicPr>
          <p:cNvPr id="8" name="Graphic 7" descr="Heart with pulse">
            <a:extLst>
              <a:ext uri="{FF2B5EF4-FFF2-40B4-BE49-F238E27FC236}">
                <a16:creationId xmlns:a16="http://schemas.microsoft.com/office/drawing/2014/main" id="{4A995473-C4CC-4B8A-9055-268A44371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7200" y="2101850"/>
            <a:ext cx="914400" cy="914400"/>
          </a:xfrm>
          <a:prstGeom prst="rect">
            <a:avLst/>
          </a:prstGeom>
        </p:spPr>
      </p:pic>
      <p:pic>
        <p:nvPicPr>
          <p:cNvPr id="9" name="Graphic 8" descr="Apple">
            <a:extLst>
              <a:ext uri="{FF2B5EF4-FFF2-40B4-BE49-F238E27FC236}">
                <a16:creationId xmlns:a16="http://schemas.microsoft.com/office/drawing/2014/main" id="{D377A340-5AE8-4C64-8941-305EA4831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70573" y="2200274"/>
            <a:ext cx="742951" cy="742951"/>
          </a:xfrm>
          <a:prstGeom prst="rect">
            <a:avLst/>
          </a:prstGeom>
        </p:spPr>
      </p:pic>
      <p:pic>
        <p:nvPicPr>
          <p:cNvPr id="10" name="Graphic 9" descr="Hourglass">
            <a:extLst>
              <a:ext uri="{FF2B5EF4-FFF2-40B4-BE49-F238E27FC236}">
                <a16:creationId xmlns:a16="http://schemas.microsoft.com/office/drawing/2014/main" id="{1996F05D-52AD-40B0-8911-88C97A5CD8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64397" y="2200274"/>
            <a:ext cx="742951" cy="7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26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1C7B8AB-D91E-425F-B176-8697924BCA0F}"/>
              </a:ext>
            </a:extLst>
          </p:cNvPr>
          <p:cNvSpPr/>
          <p:nvPr/>
        </p:nvSpPr>
        <p:spPr>
          <a:xfrm>
            <a:off x="3815644" y="0"/>
            <a:ext cx="5328355" cy="4793756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59F676C-A0DF-4340-91B0-5975C2506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13955" y="805325"/>
            <a:ext cx="4272969" cy="3548100"/>
          </a:xfrm>
        </p:spPr>
        <p:txBody>
          <a:bodyPr/>
          <a:lstStyle/>
          <a:p>
            <a:r>
              <a:rPr lang="en-CA" sz="2000" dirty="0">
                <a:latin typeface="+mj-lt"/>
              </a:rPr>
              <a:t>Understand the importance of a healthy sense of self</a:t>
            </a:r>
          </a:p>
          <a:p>
            <a:r>
              <a:rPr lang="en-CA" sz="2000" dirty="0">
                <a:latin typeface="+mj-lt"/>
              </a:rPr>
              <a:t>Recognize the need to manage our emotions</a:t>
            </a:r>
          </a:p>
          <a:p>
            <a:r>
              <a:rPr lang="en-CA" sz="2000" dirty="0">
                <a:latin typeface="+mj-lt"/>
              </a:rPr>
              <a:t>Learn how to embrace healthy thoughts</a:t>
            </a:r>
          </a:p>
          <a:p>
            <a:r>
              <a:rPr lang="en-CA" sz="2000" dirty="0">
                <a:latin typeface="+mj-lt"/>
              </a:rPr>
              <a:t>Learn how to effectively prioritize relationships</a:t>
            </a:r>
          </a:p>
        </p:txBody>
      </p:sp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643467" y="773263"/>
            <a:ext cx="3652577" cy="179848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+mj-lt"/>
              </a:rPr>
              <a:t>TODAY’S FOCUS…</a:t>
            </a:r>
            <a:endParaRPr sz="3000" b="1" dirty="0">
              <a:latin typeface="+mj-lt"/>
            </a:endParaRPr>
          </a:p>
        </p:txBody>
      </p:sp>
      <p:pic>
        <p:nvPicPr>
          <p:cNvPr id="134" name="Google Shape;134;p22"/>
          <p:cNvPicPr preferRelativeResize="0"/>
          <p:nvPr/>
        </p:nvPicPr>
        <p:blipFill rotWithShape="1">
          <a:blip r:embed="rId3"/>
          <a:srcRect l="27626" t="-646" r="-986" b="646"/>
          <a:stretch/>
        </p:blipFill>
        <p:spPr>
          <a:xfrm flipH="1">
            <a:off x="388172" y="1365956"/>
            <a:ext cx="3863031" cy="3497141"/>
          </a:xfrm>
          <a:custGeom>
            <a:avLst/>
            <a:gdLst/>
            <a:ahLst/>
            <a:cxnLst/>
            <a:rect l="l" t="t" r="r" b="b"/>
            <a:pathLst>
              <a:path w="21594" h="21530" extrusionOk="0">
                <a:moveTo>
                  <a:pt x="17370" y="1"/>
                </a:moveTo>
                <a:cubicBezTo>
                  <a:pt x="16884" y="-13"/>
                  <a:pt x="16382" y="125"/>
                  <a:pt x="15903" y="161"/>
                </a:cubicBezTo>
                <a:cubicBezTo>
                  <a:pt x="14936" y="375"/>
                  <a:pt x="13965" y="551"/>
                  <a:pt x="13012" y="830"/>
                </a:cubicBezTo>
                <a:cubicBezTo>
                  <a:pt x="11214" y="1421"/>
                  <a:pt x="9372" y="1812"/>
                  <a:pt x="7583" y="2438"/>
                </a:cubicBezTo>
                <a:cubicBezTo>
                  <a:pt x="5948" y="2899"/>
                  <a:pt x="4430" y="3724"/>
                  <a:pt x="2932" y="4558"/>
                </a:cubicBezTo>
                <a:cubicBezTo>
                  <a:pt x="2631" y="4758"/>
                  <a:pt x="2343" y="4977"/>
                  <a:pt x="2045" y="5184"/>
                </a:cubicBezTo>
                <a:cubicBezTo>
                  <a:pt x="1874" y="5342"/>
                  <a:pt x="1559" y="5383"/>
                  <a:pt x="1513" y="5659"/>
                </a:cubicBezTo>
                <a:cubicBezTo>
                  <a:pt x="1373" y="6413"/>
                  <a:pt x="1656" y="7167"/>
                  <a:pt x="1880" y="7873"/>
                </a:cubicBezTo>
                <a:lnTo>
                  <a:pt x="1835" y="7915"/>
                </a:lnTo>
                <a:cubicBezTo>
                  <a:pt x="2115" y="8179"/>
                  <a:pt x="1880" y="8413"/>
                  <a:pt x="2142" y="8463"/>
                </a:cubicBezTo>
                <a:cubicBezTo>
                  <a:pt x="1887" y="8918"/>
                  <a:pt x="133" y="9281"/>
                  <a:pt x="281" y="9836"/>
                </a:cubicBezTo>
                <a:lnTo>
                  <a:pt x="188" y="9902"/>
                </a:lnTo>
                <a:cubicBezTo>
                  <a:pt x="209" y="10068"/>
                  <a:pt x="184" y="10237"/>
                  <a:pt x="113" y="10385"/>
                </a:cubicBezTo>
                <a:lnTo>
                  <a:pt x="176" y="10546"/>
                </a:lnTo>
                <a:cubicBezTo>
                  <a:pt x="117" y="10641"/>
                  <a:pt x="-4" y="10690"/>
                  <a:pt x="0" y="10822"/>
                </a:cubicBezTo>
                <a:cubicBezTo>
                  <a:pt x="33" y="11023"/>
                  <a:pt x="-6" y="11339"/>
                  <a:pt x="225" y="11399"/>
                </a:cubicBezTo>
                <a:cubicBezTo>
                  <a:pt x="214" y="11650"/>
                  <a:pt x="482" y="11777"/>
                  <a:pt x="360" y="12034"/>
                </a:cubicBezTo>
                <a:lnTo>
                  <a:pt x="495" y="12051"/>
                </a:lnTo>
                <a:cubicBezTo>
                  <a:pt x="608" y="12182"/>
                  <a:pt x="693" y="12344"/>
                  <a:pt x="742" y="12517"/>
                </a:cubicBezTo>
                <a:lnTo>
                  <a:pt x="858" y="12542"/>
                </a:lnTo>
                <a:lnTo>
                  <a:pt x="1053" y="13131"/>
                </a:lnTo>
                <a:lnTo>
                  <a:pt x="1165" y="13185"/>
                </a:lnTo>
                <a:cubicBezTo>
                  <a:pt x="1142" y="13308"/>
                  <a:pt x="1067" y="13365"/>
                  <a:pt x="1150" y="13503"/>
                </a:cubicBezTo>
                <a:cubicBezTo>
                  <a:pt x="1204" y="13609"/>
                  <a:pt x="1187" y="13762"/>
                  <a:pt x="1195" y="13894"/>
                </a:cubicBezTo>
                <a:cubicBezTo>
                  <a:pt x="1166" y="14250"/>
                  <a:pt x="1218" y="14605"/>
                  <a:pt x="1468" y="14855"/>
                </a:cubicBezTo>
                <a:cubicBezTo>
                  <a:pt x="1639" y="14850"/>
                  <a:pt x="1798" y="14844"/>
                  <a:pt x="1977" y="14929"/>
                </a:cubicBezTo>
                <a:lnTo>
                  <a:pt x="1974" y="14938"/>
                </a:lnTo>
                <a:cubicBezTo>
                  <a:pt x="2150" y="15034"/>
                  <a:pt x="2358" y="15116"/>
                  <a:pt x="2307" y="15379"/>
                </a:cubicBezTo>
                <a:cubicBezTo>
                  <a:pt x="2468" y="15614"/>
                  <a:pt x="2524" y="15956"/>
                  <a:pt x="2756" y="16097"/>
                </a:cubicBezTo>
                <a:cubicBezTo>
                  <a:pt x="2812" y="16263"/>
                  <a:pt x="3073" y="16868"/>
                  <a:pt x="2704" y="16608"/>
                </a:cubicBezTo>
                <a:lnTo>
                  <a:pt x="2558" y="16653"/>
                </a:lnTo>
                <a:lnTo>
                  <a:pt x="2651" y="16810"/>
                </a:lnTo>
                <a:cubicBezTo>
                  <a:pt x="2577" y="16895"/>
                  <a:pt x="2521" y="16850"/>
                  <a:pt x="2464" y="16793"/>
                </a:cubicBezTo>
                <a:lnTo>
                  <a:pt x="2386" y="16934"/>
                </a:lnTo>
                <a:cubicBezTo>
                  <a:pt x="2165" y="16903"/>
                  <a:pt x="2216" y="17199"/>
                  <a:pt x="1925" y="17214"/>
                </a:cubicBezTo>
                <a:lnTo>
                  <a:pt x="1985" y="17383"/>
                </a:lnTo>
                <a:cubicBezTo>
                  <a:pt x="1925" y="17484"/>
                  <a:pt x="1849" y="17431"/>
                  <a:pt x="1779" y="17424"/>
                </a:cubicBezTo>
                <a:lnTo>
                  <a:pt x="1689" y="17495"/>
                </a:lnTo>
                <a:cubicBezTo>
                  <a:pt x="1571" y="17444"/>
                  <a:pt x="1532" y="17331"/>
                  <a:pt x="1491" y="17218"/>
                </a:cubicBezTo>
                <a:lnTo>
                  <a:pt x="1401" y="17218"/>
                </a:lnTo>
                <a:lnTo>
                  <a:pt x="1382" y="17284"/>
                </a:lnTo>
                <a:cubicBezTo>
                  <a:pt x="1318" y="17309"/>
                  <a:pt x="1242" y="17292"/>
                  <a:pt x="1191" y="17363"/>
                </a:cubicBezTo>
                <a:cubicBezTo>
                  <a:pt x="1100" y="17484"/>
                  <a:pt x="946" y="17434"/>
                  <a:pt x="828" y="17499"/>
                </a:cubicBezTo>
                <a:cubicBezTo>
                  <a:pt x="654" y="17586"/>
                  <a:pt x="520" y="17454"/>
                  <a:pt x="401" y="17717"/>
                </a:cubicBezTo>
                <a:lnTo>
                  <a:pt x="319" y="17697"/>
                </a:lnTo>
                <a:lnTo>
                  <a:pt x="184" y="17829"/>
                </a:lnTo>
                <a:cubicBezTo>
                  <a:pt x="202" y="17908"/>
                  <a:pt x="215" y="17990"/>
                  <a:pt x="225" y="18072"/>
                </a:cubicBezTo>
                <a:lnTo>
                  <a:pt x="341" y="18072"/>
                </a:lnTo>
                <a:lnTo>
                  <a:pt x="259" y="18138"/>
                </a:lnTo>
                <a:lnTo>
                  <a:pt x="251" y="18328"/>
                </a:lnTo>
                <a:lnTo>
                  <a:pt x="158" y="18422"/>
                </a:lnTo>
                <a:cubicBezTo>
                  <a:pt x="269" y="18526"/>
                  <a:pt x="451" y="18375"/>
                  <a:pt x="390" y="18645"/>
                </a:cubicBezTo>
                <a:cubicBezTo>
                  <a:pt x="389" y="18803"/>
                  <a:pt x="416" y="18924"/>
                  <a:pt x="259" y="18987"/>
                </a:cubicBezTo>
                <a:cubicBezTo>
                  <a:pt x="181" y="19205"/>
                  <a:pt x="505" y="19177"/>
                  <a:pt x="416" y="19590"/>
                </a:cubicBezTo>
                <a:cubicBezTo>
                  <a:pt x="439" y="19631"/>
                  <a:pt x="457" y="19714"/>
                  <a:pt x="543" y="19668"/>
                </a:cubicBezTo>
                <a:lnTo>
                  <a:pt x="716" y="20014"/>
                </a:lnTo>
                <a:lnTo>
                  <a:pt x="697" y="20039"/>
                </a:lnTo>
                <a:lnTo>
                  <a:pt x="914" y="20126"/>
                </a:lnTo>
                <a:lnTo>
                  <a:pt x="981" y="20352"/>
                </a:lnTo>
                <a:lnTo>
                  <a:pt x="719" y="20629"/>
                </a:lnTo>
                <a:cubicBezTo>
                  <a:pt x="855" y="20707"/>
                  <a:pt x="968" y="20650"/>
                  <a:pt x="1094" y="20621"/>
                </a:cubicBezTo>
                <a:lnTo>
                  <a:pt x="1273" y="21025"/>
                </a:lnTo>
                <a:lnTo>
                  <a:pt x="1112" y="21371"/>
                </a:lnTo>
                <a:cubicBezTo>
                  <a:pt x="1000" y="21343"/>
                  <a:pt x="880" y="21385"/>
                  <a:pt x="805" y="21482"/>
                </a:cubicBezTo>
                <a:cubicBezTo>
                  <a:pt x="943" y="21587"/>
                  <a:pt x="1097" y="21487"/>
                  <a:pt x="1251" y="21487"/>
                </a:cubicBezTo>
                <a:cubicBezTo>
                  <a:pt x="1507" y="21467"/>
                  <a:pt x="1774" y="21558"/>
                  <a:pt x="2015" y="21412"/>
                </a:cubicBezTo>
                <a:lnTo>
                  <a:pt x="2153" y="21190"/>
                </a:lnTo>
                <a:lnTo>
                  <a:pt x="2191" y="21313"/>
                </a:lnTo>
                <a:lnTo>
                  <a:pt x="2801" y="21218"/>
                </a:lnTo>
                <a:lnTo>
                  <a:pt x="2857" y="21120"/>
                </a:lnTo>
                <a:cubicBezTo>
                  <a:pt x="2993" y="21107"/>
                  <a:pt x="3118" y="21187"/>
                  <a:pt x="3250" y="21120"/>
                </a:cubicBezTo>
                <a:cubicBezTo>
                  <a:pt x="3434" y="21072"/>
                  <a:pt x="3626" y="21119"/>
                  <a:pt x="3722" y="20893"/>
                </a:cubicBezTo>
                <a:cubicBezTo>
                  <a:pt x="3894" y="21132"/>
                  <a:pt x="4263" y="20685"/>
                  <a:pt x="4539" y="20765"/>
                </a:cubicBezTo>
                <a:lnTo>
                  <a:pt x="4681" y="20596"/>
                </a:lnTo>
                <a:lnTo>
                  <a:pt x="4808" y="20666"/>
                </a:lnTo>
                <a:lnTo>
                  <a:pt x="4973" y="20559"/>
                </a:lnTo>
                <a:cubicBezTo>
                  <a:pt x="5158" y="20589"/>
                  <a:pt x="5320" y="20477"/>
                  <a:pt x="5493" y="20418"/>
                </a:cubicBezTo>
                <a:cubicBezTo>
                  <a:pt x="5666" y="20360"/>
                  <a:pt x="5862" y="20363"/>
                  <a:pt x="5980" y="20241"/>
                </a:cubicBezTo>
                <a:cubicBezTo>
                  <a:pt x="6276" y="20129"/>
                  <a:pt x="6546" y="20175"/>
                  <a:pt x="6811" y="20031"/>
                </a:cubicBezTo>
                <a:cubicBezTo>
                  <a:pt x="6883" y="19970"/>
                  <a:pt x="6972" y="19936"/>
                  <a:pt x="7062" y="19936"/>
                </a:cubicBezTo>
                <a:cubicBezTo>
                  <a:pt x="7253" y="19940"/>
                  <a:pt x="7436" y="19858"/>
                  <a:pt x="7571" y="19709"/>
                </a:cubicBezTo>
                <a:cubicBezTo>
                  <a:pt x="7822" y="19730"/>
                  <a:pt x="7976" y="19694"/>
                  <a:pt x="8156" y="19519"/>
                </a:cubicBezTo>
                <a:lnTo>
                  <a:pt x="8294" y="19573"/>
                </a:lnTo>
                <a:cubicBezTo>
                  <a:pt x="8982" y="19370"/>
                  <a:pt x="9709" y="19307"/>
                  <a:pt x="10376" y="19016"/>
                </a:cubicBezTo>
                <a:cubicBezTo>
                  <a:pt x="11004" y="18667"/>
                  <a:pt x="11627" y="18292"/>
                  <a:pt x="12282" y="18002"/>
                </a:cubicBezTo>
                <a:cubicBezTo>
                  <a:pt x="12903" y="17677"/>
                  <a:pt x="13589" y="17568"/>
                  <a:pt x="14240" y="17342"/>
                </a:cubicBezTo>
                <a:cubicBezTo>
                  <a:pt x="15203" y="16923"/>
                  <a:pt x="16166" y="16527"/>
                  <a:pt x="17153" y="16167"/>
                </a:cubicBezTo>
                <a:cubicBezTo>
                  <a:pt x="17149" y="16125"/>
                  <a:pt x="17147" y="16086"/>
                  <a:pt x="17142" y="16039"/>
                </a:cubicBezTo>
                <a:lnTo>
                  <a:pt x="17501" y="15911"/>
                </a:lnTo>
                <a:lnTo>
                  <a:pt x="17423" y="15804"/>
                </a:lnTo>
                <a:cubicBezTo>
                  <a:pt x="17091" y="15877"/>
                  <a:pt x="16801" y="16059"/>
                  <a:pt x="16464" y="16084"/>
                </a:cubicBezTo>
                <a:lnTo>
                  <a:pt x="16457" y="16064"/>
                </a:lnTo>
                <a:lnTo>
                  <a:pt x="16704" y="15952"/>
                </a:lnTo>
                <a:lnTo>
                  <a:pt x="16584" y="15866"/>
                </a:lnTo>
                <a:cubicBezTo>
                  <a:pt x="17573" y="15348"/>
                  <a:pt x="18615" y="14965"/>
                  <a:pt x="19688" y="14727"/>
                </a:cubicBezTo>
                <a:lnTo>
                  <a:pt x="19714" y="14793"/>
                </a:lnTo>
                <a:cubicBezTo>
                  <a:pt x="19909" y="14769"/>
                  <a:pt x="20086" y="14662"/>
                  <a:pt x="20212" y="14496"/>
                </a:cubicBezTo>
                <a:cubicBezTo>
                  <a:pt x="20334" y="14510"/>
                  <a:pt x="20451" y="14548"/>
                  <a:pt x="20561" y="14480"/>
                </a:cubicBezTo>
                <a:lnTo>
                  <a:pt x="20343" y="14480"/>
                </a:lnTo>
                <a:lnTo>
                  <a:pt x="20448" y="14356"/>
                </a:lnTo>
                <a:lnTo>
                  <a:pt x="20538" y="14356"/>
                </a:lnTo>
                <a:cubicBezTo>
                  <a:pt x="20253" y="14229"/>
                  <a:pt x="20197" y="13893"/>
                  <a:pt x="20051" y="13622"/>
                </a:cubicBezTo>
                <a:cubicBezTo>
                  <a:pt x="19967" y="13570"/>
                  <a:pt x="19894" y="13718"/>
                  <a:pt x="19767" y="13647"/>
                </a:cubicBezTo>
                <a:lnTo>
                  <a:pt x="20040" y="13531"/>
                </a:lnTo>
                <a:cubicBezTo>
                  <a:pt x="19878" y="13069"/>
                  <a:pt x="20245" y="13217"/>
                  <a:pt x="20467" y="12962"/>
                </a:cubicBezTo>
                <a:lnTo>
                  <a:pt x="20415" y="12892"/>
                </a:lnTo>
                <a:lnTo>
                  <a:pt x="19909" y="13111"/>
                </a:lnTo>
                <a:lnTo>
                  <a:pt x="19857" y="12966"/>
                </a:lnTo>
                <a:cubicBezTo>
                  <a:pt x="20093" y="12672"/>
                  <a:pt x="20491" y="12650"/>
                  <a:pt x="20737" y="12377"/>
                </a:cubicBezTo>
                <a:lnTo>
                  <a:pt x="20684" y="12319"/>
                </a:lnTo>
                <a:lnTo>
                  <a:pt x="20576" y="12426"/>
                </a:lnTo>
                <a:lnTo>
                  <a:pt x="20418" y="12426"/>
                </a:lnTo>
                <a:lnTo>
                  <a:pt x="20317" y="12500"/>
                </a:lnTo>
                <a:cubicBezTo>
                  <a:pt x="20251" y="12283"/>
                  <a:pt x="20724" y="12293"/>
                  <a:pt x="20680" y="12047"/>
                </a:cubicBezTo>
                <a:cubicBezTo>
                  <a:pt x="20989" y="11848"/>
                  <a:pt x="21286" y="11688"/>
                  <a:pt x="21594" y="11519"/>
                </a:cubicBezTo>
                <a:lnTo>
                  <a:pt x="21594" y="9115"/>
                </a:lnTo>
                <a:lnTo>
                  <a:pt x="21463" y="9094"/>
                </a:lnTo>
                <a:cubicBezTo>
                  <a:pt x="21502" y="8998"/>
                  <a:pt x="21515" y="8912"/>
                  <a:pt x="21594" y="8871"/>
                </a:cubicBezTo>
                <a:lnTo>
                  <a:pt x="21594" y="8801"/>
                </a:lnTo>
                <a:cubicBezTo>
                  <a:pt x="21461" y="8725"/>
                  <a:pt x="21313" y="8671"/>
                  <a:pt x="21235" y="8513"/>
                </a:cubicBezTo>
                <a:cubicBezTo>
                  <a:pt x="21261" y="8386"/>
                  <a:pt x="21308" y="8261"/>
                  <a:pt x="21279" y="8129"/>
                </a:cubicBezTo>
                <a:cubicBezTo>
                  <a:pt x="21068" y="8070"/>
                  <a:pt x="20918" y="7953"/>
                  <a:pt x="20879" y="7688"/>
                </a:cubicBezTo>
                <a:cubicBezTo>
                  <a:pt x="20538" y="7714"/>
                  <a:pt x="20190" y="7654"/>
                  <a:pt x="19823" y="7717"/>
                </a:cubicBezTo>
                <a:cubicBezTo>
                  <a:pt x="19632" y="7551"/>
                  <a:pt x="19445" y="7721"/>
                  <a:pt x="19261" y="7758"/>
                </a:cubicBezTo>
                <a:cubicBezTo>
                  <a:pt x="19199" y="7853"/>
                  <a:pt x="19235" y="8016"/>
                  <a:pt x="19078" y="7993"/>
                </a:cubicBezTo>
                <a:lnTo>
                  <a:pt x="19003" y="7816"/>
                </a:lnTo>
                <a:lnTo>
                  <a:pt x="18793" y="7902"/>
                </a:lnTo>
                <a:cubicBezTo>
                  <a:pt x="18724" y="7878"/>
                  <a:pt x="18676" y="7765"/>
                  <a:pt x="18587" y="7869"/>
                </a:cubicBezTo>
                <a:cubicBezTo>
                  <a:pt x="18583" y="7908"/>
                  <a:pt x="18580" y="7959"/>
                  <a:pt x="18572" y="8026"/>
                </a:cubicBezTo>
                <a:lnTo>
                  <a:pt x="18445" y="8080"/>
                </a:lnTo>
                <a:lnTo>
                  <a:pt x="18303" y="7873"/>
                </a:lnTo>
                <a:cubicBezTo>
                  <a:pt x="18210" y="7831"/>
                  <a:pt x="18174" y="7910"/>
                  <a:pt x="18119" y="7939"/>
                </a:cubicBezTo>
                <a:cubicBezTo>
                  <a:pt x="17974" y="7983"/>
                  <a:pt x="17828" y="8018"/>
                  <a:pt x="17685" y="8071"/>
                </a:cubicBezTo>
                <a:cubicBezTo>
                  <a:pt x="17542" y="8155"/>
                  <a:pt x="17441" y="8027"/>
                  <a:pt x="17299" y="8001"/>
                </a:cubicBezTo>
                <a:lnTo>
                  <a:pt x="17164" y="8063"/>
                </a:lnTo>
                <a:cubicBezTo>
                  <a:pt x="17166" y="7961"/>
                  <a:pt x="17298" y="7913"/>
                  <a:pt x="17367" y="7869"/>
                </a:cubicBezTo>
                <a:cubicBezTo>
                  <a:pt x="17662" y="7708"/>
                  <a:pt x="17895" y="7451"/>
                  <a:pt x="18168" y="7246"/>
                </a:cubicBezTo>
                <a:cubicBezTo>
                  <a:pt x="18163" y="7206"/>
                  <a:pt x="18159" y="7181"/>
                  <a:pt x="18153" y="7135"/>
                </a:cubicBezTo>
                <a:cubicBezTo>
                  <a:pt x="18236" y="7054"/>
                  <a:pt x="18245" y="6948"/>
                  <a:pt x="18194" y="6822"/>
                </a:cubicBezTo>
                <a:cubicBezTo>
                  <a:pt x="18223" y="6187"/>
                  <a:pt x="18322" y="5599"/>
                  <a:pt x="18366" y="4933"/>
                </a:cubicBezTo>
                <a:cubicBezTo>
                  <a:pt x="18746" y="4518"/>
                  <a:pt x="19340" y="4464"/>
                  <a:pt x="19553" y="3877"/>
                </a:cubicBezTo>
                <a:cubicBezTo>
                  <a:pt x="19492" y="3738"/>
                  <a:pt x="19290" y="3893"/>
                  <a:pt x="19220" y="3733"/>
                </a:cubicBezTo>
                <a:cubicBezTo>
                  <a:pt x="19348" y="3563"/>
                  <a:pt x="19579" y="3619"/>
                  <a:pt x="19722" y="3473"/>
                </a:cubicBezTo>
                <a:cubicBezTo>
                  <a:pt x="19682" y="3340"/>
                  <a:pt x="19540" y="3426"/>
                  <a:pt x="19482" y="3320"/>
                </a:cubicBezTo>
                <a:cubicBezTo>
                  <a:pt x="19498" y="3149"/>
                  <a:pt x="19709" y="3150"/>
                  <a:pt x="19752" y="2995"/>
                </a:cubicBezTo>
                <a:cubicBezTo>
                  <a:pt x="19681" y="2935"/>
                  <a:pt x="19679" y="2936"/>
                  <a:pt x="19527" y="2978"/>
                </a:cubicBezTo>
                <a:lnTo>
                  <a:pt x="19415" y="2900"/>
                </a:lnTo>
                <a:cubicBezTo>
                  <a:pt x="19419" y="2726"/>
                  <a:pt x="19665" y="2804"/>
                  <a:pt x="19572" y="2537"/>
                </a:cubicBezTo>
                <a:lnTo>
                  <a:pt x="19284" y="2380"/>
                </a:lnTo>
                <a:cubicBezTo>
                  <a:pt x="19281" y="2235"/>
                  <a:pt x="19559" y="2244"/>
                  <a:pt x="19475" y="2063"/>
                </a:cubicBezTo>
                <a:cubicBezTo>
                  <a:pt x="19395" y="2030"/>
                  <a:pt x="19286" y="2124"/>
                  <a:pt x="19235" y="1980"/>
                </a:cubicBezTo>
                <a:lnTo>
                  <a:pt x="19321" y="1881"/>
                </a:lnTo>
                <a:cubicBezTo>
                  <a:pt x="19211" y="1776"/>
                  <a:pt x="19121" y="1662"/>
                  <a:pt x="19231" y="1485"/>
                </a:cubicBezTo>
                <a:lnTo>
                  <a:pt x="19097" y="1345"/>
                </a:lnTo>
                <a:cubicBezTo>
                  <a:pt x="19123" y="1222"/>
                  <a:pt x="19283" y="1319"/>
                  <a:pt x="19317" y="1176"/>
                </a:cubicBezTo>
                <a:cubicBezTo>
                  <a:pt x="18864" y="1160"/>
                  <a:pt x="19085" y="1002"/>
                  <a:pt x="18861" y="755"/>
                </a:cubicBezTo>
                <a:cubicBezTo>
                  <a:pt x="18832" y="770"/>
                  <a:pt x="18798" y="774"/>
                  <a:pt x="18767" y="768"/>
                </a:cubicBezTo>
                <a:lnTo>
                  <a:pt x="18636" y="533"/>
                </a:lnTo>
                <a:lnTo>
                  <a:pt x="18617" y="541"/>
                </a:lnTo>
                <a:cubicBezTo>
                  <a:pt x="18600" y="342"/>
                  <a:pt x="18594" y="233"/>
                  <a:pt x="18396" y="182"/>
                </a:cubicBezTo>
                <a:cubicBezTo>
                  <a:pt x="18226" y="139"/>
                  <a:pt x="18063" y="1"/>
                  <a:pt x="17850" y="75"/>
                </a:cubicBezTo>
                <a:cubicBezTo>
                  <a:pt x="17692" y="27"/>
                  <a:pt x="17533" y="5"/>
                  <a:pt x="17370" y="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3776" y="1549582"/>
            <a:ext cx="2829837" cy="2835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7224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81;p45">
            <a:extLst>
              <a:ext uri="{FF2B5EF4-FFF2-40B4-BE49-F238E27FC236}">
                <a16:creationId xmlns:a16="http://schemas.microsoft.com/office/drawing/2014/main" id="{4B36E0AB-4514-4E22-9068-120BE2DDF63B}"/>
              </a:ext>
            </a:extLst>
          </p:cNvPr>
          <p:cNvPicPr preferRelativeResize="0"/>
          <p:nvPr/>
        </p:nvPicPr>
        <p:blipFill rotWithShape="1">
          <a:blip r:embed="rId2"/>
          <a:srcRect l="25698" r="8804"/>
          <a:stretch/>
        </p:blipFill>
        <p:spPr>
          <a:xfrm>
            <a:off x="1098050" y="13789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Google Shape;482;p45">
            <a:extLst>
              <a:ext uri="{FF2B5EF4-FFF2-40B4-BE49-F238E27FC236}">
                <a16:creationId xmlns:a16="http://schemas.microsoft.com/office/drawing/2014/main" id="{1B0DFBBB-9B21-4367-9732-0929CEACB30D}"/>
              </a:ext>
            </a:extLst>
          </p:cNvPr>
          <p:cNvSpPr txBox="1"/>
          <p:nvPr/>
        </p:nvSpPr>
        <p:spPr>
          <a:xfrm>
            <a:off x="1028363" y="2998000"/>
            <a:ext cx="1628574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666666"/>
                </a:solidFill>
                <a:latin typeface="+mj-lt"/>
                <a:ea typeface="Montserrat"/>
                <a:cs typeface="Montserrat"/>
                <a:sym typeface="Montserrat"/>
              </a:rPr>
              <a:t>Emotional Support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solidFill>
                  <a:srgbClr val="666666"/>
                </a:solidFill>
                <a:latin typeface="+mj-lt"/>
                <a:ea typeface="Montserrat"/>
                <a:cs typeface="Montserrat"/>
                <a:sym typeface="Montserrat"/>
              </a:rPr>
              <a:t>Important during times of stress or when we are sad or lonely. </a:t>
            </a:r>
            <a:endParaRPr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Google Shape;483;p45">
            <a:extLst>
              <a:ext uri="{FF2B5EF4-FFF2-40B4-BE49-F238E27FC236}">
                <a16:creationId xmlns:a16="http://schemas.microsoft.com/office/drawing/2014/main" id="{19EA2043-E170-4C69-BA1E-EC46A0C29AB5}"/>
              </a:ext>
            </a:extLst>
          </p:cNvPr>
          <p:cNvPicPr preferRelativeResize="0"/>
          <p:nvPr/>
        </p:nvPicPr>
        <p:blipFill rotWithShape="1">
          <a:blip r:embed="rId3"/>
          <a:srcRect l="3556" t="-1472" r="23194" b="1472"/>
          <a:stretch/>
        </p:blipFill>
        <p:spPr>
          <a:xfrm>
            <a:off x="3827400" y="13789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Google Shape;484;p45">
            <a:extLst>
              <a:ext uri="{FF2B5EF4-FFF2-40B4-BE49-F238E27FC236}">
                <a16:creationId xmlns:a16="http://schemas.microsoft.com/office/drawing/2014/main" id="{5B037AAB-01C0-4AB5-8A10-9D0917FEF5B3}"/>
              </a:ext>
            </a:extLst>
          </p:cNvPr>
          <p:cNvSpPr txBox="1"/>
          <p:nvPr/>
        </p:nvSpPr>
        <p:spPr>
          <a:xfrm>
            <a:off x="3670418" y="2998000"/>
            <a:ext cx="1797963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b="1" dirty="0">
                <a:solidFill>
                  <a:srgbClr val="666666"/>
                </a:solidFill>
                <a:latin typeface="+mj-lt"/>
                <a:ea typeface="Montserrat"/>
                <a:cs typeface="Montserrat"/>
                <a:sym typeface="Montserrat"/>
              </a:rPr>
              <a:t>Instrumental Support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solidFill>
                  <a:srgbClr val="666666"/>
                </a:solidFill>
                <a:latin typeface="+mj-lt"/>
                <a:ea typeface="Montserrat"/>
                <a:cs typeface="Montserrat"/>
                <a:sym typeface="Montserrat"/>
              </a:rPr>
              <a:t>People that care for your physical needs and offer help when it’s needed.</a:t>
            </a: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lang="en-CA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Google Shape;485;p45">
            <a:extLst>
              <a:ext uri="{FF2B5EF4-FFF2-40B4-BE49-F238E27FC236}">
                <a16:creationId xmlns:a16="http://schemas.microsoft.com/office/drawing/2014/main" id="{4164972F-5674-446A-8543-0F97F55DD20C}"/>
              </a:ext>
            </a:extLst>
          </p:cNvPr>
          <p:cNvPicPr preferRelativeResize="0"/>
          <p:nvPr/>
        </p:nvPicPr>
        <p:blipFill>
          <a:blip r:embed="rId4"/>
          <a:srcRect l="16693" r="16693"/>
          <a:stretch/>
        </p:blipFill>
        <p:spPr>
          <a:xfrm>
            <a:off x="6546700" y="13789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Google Shape;486;p45">
            <a:extLst>
              <a:ext uri="{FF2B5EF4-FFF2-40B4-BE49-F238E27FC236}">
                <a16:creationId xmlns:a16="http://schemas.microsoft.com/office/drawing/2014/main" id="{62DEC351-3D35-4A75-AE3C-0DCA978D7984}"/>
              </a:ext>
            </a:extLst>
          </p:cNvPr>
          <p:cNvSpPr txBox="1"/>
          <p:nvPr/>
        </p:nvSpPr>
        <p:spPr>
          <a:xfrm>
            <a:off x="6348419" y="2998000"/>
            <a:ext cx="1885762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b="1" dirty="0">
                <a:solidFill>
                  <a:srgbClr val="666666"/>
                </a:solidFill>
                <a:latin typeface="+mj-lt"/>
                <a:ea typeface="Montserrat"/>
                <a:cs typeface="Montserrat"/>
                <a:sym typeface="Montserrat"/>
              </a:rPr>
              <a:t>Informational Support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solidFill>
                  <a:srgbClr val="666666"/>
                </a:solidFill>
                <a:latin typeface="+mj-lt"/>
                <a:ea typeface="Montserrat"/>
                <a:cs typeface="Montserrat"/>
                <a:sym typeface="Montserrat"/>
              </a:rPr>
              <a:t>Those we go to for guidance and advice when making decisions or facing a new situation.</a:t>
            </a: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 lang="en-CA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140;p23">
            <a:extLst>
              <a:ext uri="{FF2B5EF4-FFF2-40B4-BE49-F238E27FC236}">
                <a16:creationId xmlns:a16="http://schemas.microsoft.com/office/drawing/2014/main" id="{DB00370C-F970-47AF-9AA7-6B190CCD380C}"/>
              </a:ext>
            </a:extLst>
          </p:cNvPr>
          <p:cNvSpPr txBox="1">
            <a:spLocks/>
          </p:cNvSpPr>
          <p:nvPr/>
        </p:nvSpPr>
        <p:spPr>
          <a:xfrm>
            <a:off x="482200" y="707016"/>
            <a:ext cx="8174400" cy="3936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/>
            <a:r>
              <a:rPr lang="en-US" sz="2000" dirty="0">
                <a:solidFill>
                  <a:srgbClr val="666666"/>
                </a:solidFill>
                <a:latin typeface="+mj-lt"/>
              </a:rPr>
              <a:t>Supportive social networks come in different forms and </a:t>
            </a:r>
          </a:p>
          <a:p>
            <a:pPr algn="ctr"/>
            <a:r>
              <a:rPr lang="en-US" sz="2000" dirty="0">
                <a:solidFill>
                  <a:srgbClr val="666666"/>
                </a:solidFill>
                <a:latin typeface="+mj-lt"/>
              </a:rPr>
              <a:t>play different roles in your life…</a:t>
            </a:r>
          </a:p>
        </p:txBody>
      </p:sp>
    </p:spTree>
    <p:extLst>
      <p:ext uri="{BB962C8B-B14F-4D97-AF65-F5344CB8AC3E}">
        <p14:creationId xmlns:p14="http://schemas.microsoft.com/office/powerpoint/2010/main" val="3081477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0;p23">
            <a:extLst>
              <a:ext uri="{FF2B5EF4-FFF2-40B4-BE49-F238E27FC236}">
                <a16:creationId xmlns:a16="http://schemas.microsoft.com/office/drawing/2014/main" id="{9E4730F0-DE4B-4A91-AC2B-A2C661B72244}"/>
              </a:ext>
            </a:extLst>
          </p:cNvPr>
          <p:cNvSpPr txBox="1">
            <a:spLocks/>
          </p:cNvSpPr>
          <p:nvPr/>
        </p:nvSpPr>
        <p:spPr>
          <a:xfrm>
            <a:off x="482200" y="774750"/>
            <a:ext cx="8174400" cy="3936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/>
            <a:r>
              <a:rPr lang="en-US" sz="2000" b="1" dirty="0">
                <a:latin typeface="+mj-lt"/>
              </a:rPr>
              <a:t>WHAT MAKES A HEALTHY RELATIONSHIP?</a:t>
            </a:r>
          </a:p>
        </p:txBody>
      </p:sp>
    </p:spTree>
    <p:extLst>
      <p:ext uri="{BB962C8B-B14F-4D97-AF65-F5344CB8AC3E}">
        <p14:creationId xmlns:p14="http://schemas.microsoft.com/office/powerpoint/2010/main" val="485903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2F61A6C-5470-40D2-8B8F-2C6132E8F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</p:spPr>
        <p:txBody>
          <a:bodyPr/>
          <a:lstStyle/>
          <a:p>
            <a:r>
              <a:rPr lang="en-CA" sz="2000" b="1" dirty="0">
                <a:latin typeface="+mj-lt"/>
              </a:rPr>
              <a:t>QUALITIES OF A HEALTHY RELATIONSHIP</a:t>
            </a:r>
            <a:endParaRPr lang="en-CA" sz="200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FE9C26D-4242-4121-B05E-3EDA234A8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44324" y="805325"/>
            <a:ext cx="3258202" cy="3242800"/>
          </a:xfrm>
        </p:spPr>
        <p:txBody>
          <a:bodyPr anchor="t"/>
          <a:lstStyle/>
          <a:p>
            <a:r>
              <a:rPr lang="en-CA" sz="2000" dirty="0">
                <a:latin typeface="+mj-lt"/>
              </a:rPr>
              <a:t>Open communication</a:t>
            </a:r>
          </a:p>
          <a:p>
            <a:r>
              <a:rPr lang="en-CA" sz="2000" dirty="0">
                <a:latin typeface="+mj-lt"/>
              </a:rPr>
              <a:t>Mutual respect </a:t>
            </a:r>
          </a:p>
          <a:p>
            <a:r>
              <a:rPr lang="en-CA" sz="2000" dirty="0">
                <a:latin typeface="+mj-lt"/>
              </a:rPr>
              <a:t>Honesty</a:t>
            </a:r>
          </a:p>
          <a:p>
            <a:r>
              <a:rPr lang="en-CA" sz="2000" dirty="0">
                <a:latin typeface="+mj-lt"/>
              </a:rPr>
              <a:t>Dependability </a:t>
            </a:r>
          </a:p>
          <a:p>
            <a:r>
              <a:rPr lang="en-CA" sz="2000" dirty="0">
                <a:latin typeface="+mj-lt"/>
              </a:rPr>
              <a:t>Empathy </a:t>
            </a:r>
          </a:p>
          <a:p>
            <a:r>
              <a:rPr lang="en-CA" sz="2000" dirty="0">
                <a:latin typeface="+mj-lt"/>
              </a:rPr>
              <a:t>Interdependence </a:t>
            </a:r>
          </a:p>
          <a:p>
            <a:r>
              <a:rPr lang="en-CA" sz="2000" dirty="0">
                <a:latin typeface="+mj-lt"/>
              </a:rPr>
              <a:t>Understanding of the relationship’s purpose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16CEA0-E627-4C70-8E12-B55274A44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526" y="0"/>
            <a:ext cx="16350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06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60711CF-FBE8-4426-9104-65DA5AB55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</p:spPr>
        <p:txBody>
          <a:bodyPr/>
          <a:lstStyle/>
          <a:p>
            <a:r>
              <a:rPr lang="en-CA" sz="2000" b="1" dirty="0">
                <a:latin typeface="+mj-lt"/>
              </a:rPr>
              <a:t>CREATING HEALTHY BOUNDARIES</a:t>
            </a:r>
            <a:endParaRPr lang="en-CA" sz="2000" dirty="0"/>
          </a:p>
        </p:txBody>
      </p:sp>
      <p:sp>
        <p:nvSpPr>
          <p:cNvPr id="6" name="Google Shape;230;p30">
            <a:extLst>
              <a:ext uri="{FF2B5EF4-FFF2-40B4-BE49-F238E27FC236}">
                <a16:creationId xmlns:a16="http://schemas.microsoft.com/office/drawing/2014/main" id="{A6A05006-E1A6-4A90-B1F0-817499792F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44324" y="797725"/>
            <a:ext cx="1612625" cy="17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b="1" dirty="0">
                <a:latin typeface="+mj-lt"/>
              </a:rPr>
              <a:t>LISTEN TO YOUR EMOTIONS. </a:t>
            </a:r>
            <a:endParaRPr sz="1200" b="1" dirty="0">
              <a:latin typeface="+mj-lt"/>
            </a:endParaRPr>
          </a:p>
          <a:p>
            <a:pPr marL="171450" indent="-171450">
              <a:spcBef>
                <a:spcPts val="0"/>
              </a:spcBef>
            </a:pPr>
            <a:r>
              <a:rPr lang="en-CA" sz="1200" dirty="0">
                <a:latin typeface="+mj-lt"/>
              </a:rPr>
              <a:t>Your </a:t>
            </a:r>
            <a:r>
              <a:rPr lang="en" sz="1200" dirty="0">
                <a:latin typeface="+mj-lt"/>
              </a:rPr>
              <a:t>feelings can help identifiy the need for boundaries</a:t>
            </a:r>
          </a:p>
          <a:p>
            <a:pPr marL="171450" indent="-171450">
              <a:spcBef>
                <a:spcPts val="0"/>
              </a:spcBef>
            </a:pPr>
            <a:r>
              <a:rPr lang="en-CA" sz="1200" dirty="0">
                <a:latin typeface="+mj-lt"/>
              </a:rPr>
              <a:t>T</a:t>
            </a:r>
            <a:r>
              <a:rPr lang="en" sz="1200" dirty="0">
                <a:latin typeface="+mj-lt"/>
              </a:rPr>
              <a:t>hey can signal when others have overstepped.</a:t>
            </a:r>
            <a:endParaRPr sz="1200" dirty="0">
              <a:latin typeface="+mj-lt"/>
            </a:endParaRPr>
          </a:p>
        </p:txBody>
      </p:sp>
      <p:sp>
        <p:nvSpPr>
          <p:cNvPr id="7" name="Google Shape;231;p30">
            <a:extLst>
              <a:ext uri="{FF2B5EF4-FFF2-40B4-BE49-F238E27FC236}">
                <a16:creationId xmlns:a16="http://schemas.microsoft.com/office/drawing/2014/main" id="{006FCC5B-94AA-4B61-A3B6-CDBFD5E0EC5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575574" y="797725"/>
            <a:ext cx="1612625" cy="17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b="1" dirty="0">
                <a:latin typeface="+mj-lt"/>
              </a:rPr>
              <a:t>COMMUNICATE CEARLY. </a:t>
            </a:r>
            <a:endParaRPr sz="1200" b="1" dirty="0">
              <a:latin typeface="+mj-lt"/>
            </a:endParaRPr>
          </a:p>
          <a:p>
            <a:pPr marL="171450" indent="-171450">
              <a:spcBef>
                <a:spcPts val="0"/>
              </a:spcBef>
            </a:pPr>
            <a:r>
              <a:rPr lang="en" sz="1200" dirty="0">
                <a:latin typeface="+mj-lt"/>
              </a:rPr>
              <a:t>Be honest about what you need and what you’re ok and not ok with. </a:t>
            </a:r>
          </a:p>
          <a:p>
            <a:pPr marL="171450" indent="-171450">
              <a:spcBef>
                <a:spcPts val="0"/>
              </a:spcBef>
            </a:pPr>
            <a:r>
              <a:rPr lang="en-CA" sz="1200" dirty="0">
                <a:latin typeface="+mj-lt"/>
              </a:rPr>
              <a:t>N</a:t>
            </a:r>
            <a:r>
              <a:rPr lang="en" sz="1200" dirty="0">
                <a:latin typeface="+mj-lt"/>
              </a:rPr>
              <a:t>ot every </a:t>
            </a:r>
            <a:r>
              <a:rPr lang="en" sz="1200" i="1" dirty="0">
                <a:latin typeface="+mj-lt"/>
              </a:rPr>
              <a:t>no</a:t>
            </a:r>
            <a:r>
              <a:rPr lang="en" sz="1200" dirty="0">
                <a:latin typeface="+mj-lt"/>
              </a:rPr>
              <a:t> needs an explanation. </a:t>
            </a:r>
            <a:endParaRPr sz="1200" dirty="0">
              <a:latin typeface="+mj-lt"/>
            </a:endParaRPr>
          </a:p>
        </p:txBody>
      </p:sp>
      <p:sp>
        <p:nvSpPr>
          <p:cNvPr id="8" name="Google Shape;232;p30">
            <a:extLst>
              <a:ext uri="{FF2B5EF4-FFF2-40B4-BE49-F238E27FC236}">
                <a16:creationId xmlns:a16="http://schemas.microsoft.com/office/drawing/2014/main" id="{BF7082B9-8E04-47C3-BEE1-AECECB0CCECF}"/>
              </a:ext>
            </a:extLst>
          </p:cNvPr>
          <p:cNvSpPr txBox="1">
            <a:spLocks/>
          </p:cNvSpPr>
          <p:nvPr/>
        </p:nvSpPr>
        <p:spPr>
          <a:xfrm>
            <a:off x="7306824" y="797725"/>
            <a:ext cx="1612625" cy="17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en-US" sz="1200" b="1" dirty="0">
                <a:solidFill>
                  <a:schemeClr val="dk1"/>
                </a:solidFill>
                <a:latin typeface="+mj-lt"/>
                <a:sym typeface="Montserrat Light"/>
              </a:rPr>
              <a:t>BE ASSERTIVE. </a:t>
            </a:r>
            <a:endParaRPr lang="en-US" sz="1200" dirty="0">
              <a:solidFill>
                <a:schemeClr val="dk1"/>
              </a:solidFill>
              <a:latin typeface="+mj-lt"/>
              <a:sym typeface="Montserrat Light"/>
            </a:endParaRPr>
          </a:p>
          <a:p>
            <a:pPr marL="171450" indent="-171450">
              <a:lnSpc>
                <a:spcPct val="115000"/>
              </a:lnSpc>
              <a:buClr>
                <a:schemeClr val="dk2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+mj-lt"/>
                <a:sym typeface="Montserrat Light"/>
              </a:rPr>
              <a:t>Be direct and don’t apologize for your boundaries. </a:t>
            </a:r>
          </a:p>
          <a:p>
            <a:pPr marL="171450" indent="-171450">
              <a:lnSpc>
                <a:spcPct val="115000"/>
              </a:lnSpc>
              <a:buClr>
                <a:schemeClr val="dk2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+mj-lt"/>
                <a:sym typeface="Montserrat Light"/>
              </a:rPr>
              <a:t>Expect some resistance, but stay firm. </a:t>
            </a:r>
            <a:endParaRPr lang="en-US" sz="1200" dirty="0">
              <a:latin typeface="+mj-lt"/>
            </a:endParaRPr>
          </a:p>
        </p:txBody>
      </p:sp>
      <p:sp>
        <p:nvSpPr>
          <p:cNvPr id="9" name="Google Shape;234;p30">
            <a:extLst>
              <a:ext uri="{FF2B5EF4-FFF2-40B4-BE49-F238E27FC236}">
                <a16:creationId xmlns:a16="http://schemas.microsoft.com/office/drawing/2014/main" id="{4F05DD73-3461-493A-8A1B-D00FB607329D}"/>
              </a:ext>
            </a:extLst>
          </p:cNvPr>
          <p:cNvSpPr txBox="1">
            <a:spLocks/>
          </p:cNvSpPr>
          <p:nvPr/>
        </p:nvSpPr>
        <p:spPr>
          <a:xfrm>
            <a:off x="3844324" y="2649726"/>
            <a:ext cx="1612625" cy="1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indent="0">
              <a:spcBef>
                <a:spcPts val="0"/>
              </a:spcBef>
              <a:buFont typeface="Montserrat Light"/>
              <a:buNone/>
            </a:pPr>
            <a:r>
              <a:rPr lang="en-US" sz="1200" b="1" dirty="0">
                <a:latin typeface="+mj-lt"/>
              </a:rPr>
              <a:t>RESPECT YOURSELF.</a:t>
            </a:r>
          </a:p>
          <a:p>
            <a:pPr marL="171450" indent="-171450">
              <a:spcBef>
                <a:spcPts val="0"/>
              </a:spcBef>
            </a:pPr>
            <a:r>
              <a:rPr lang="en-US" sz="1200" dirty="0">
                <a:latin typeface="+mj-lt"/>
              </a:rPr>
              <a:t>It’s not ok to always put others’ needs before your own. </a:t>
            </a:r>
          </a:p>
          <a:p>
            <a:pPr marL="171450" indent="-171450">
              <a:spcBef>
                <a:spcPts val="0"/>
              </a:spcBef>
            </a:pPr>
            <a:r>
              <a:rPr lang="en-US" sz="1200" dirty="0">
                <a:latin typeface="+mj-lt"/>
              </a:rPr>
              <a:t>Define priorities including needs, wants, and nice-to-haves.</a:t>
            </a:r>
          </a:p>
        </p:txBody>
      </p:sp>
      <p:sp>
        <p:nvSpPr>
          <p:cNvPr id="10" name="Google Shape;235;p30">
            <a:extLst>
              <a:ext uri="{FF2B5EF4-FFF2-40B4-BE49-F238E27FC236}">
                <a16:creationId xmlns:a16="http://schemas.microsoft.com/office/drawing/2014/main" id="{F7D0F128-06D5-4CBE-BD13-A0D0D33D1298}"/>
              </a:ext>
            </a:extLst>
          </p:cNvPr>
          <p:cNvSpPr txBox="1">
            <a:spLocks/>
          </p:cNvSpPr>
          <p:nvPr/>
        </p:nvSpPr>
        <p:spPr>
          <a:xfrm>
            <a:off x="5575574" y="2649726"/>
            <a:ext cx="1612625" cy="1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indent="0">
              <a:spcBef>
                <a:spcPts val="0"/>
              </a:spcBef>
              <a:buFont typeface="Montserrat Light"/>
              <a:buNone/>
            </a:pPr>
            <a:r>
              <a:rPr lang="en-US" sz="1200" b="1" dirty="0">
                <a:latin typeface="+mj-lt"/>
              </a:rPr>
              <a:t>RESPECT </a:t>
            </a:r>
          </a:p>
          <a:p>
            <a:pPr marL="0" indent="0">
              <a:spcBef>
                <a:spcPts val="0"/>
              </a:spcBef>
              <a:buFont typeface="Montserrat Light"/>
              <a:buNone/>
            </a:pPr>
            <a:r>
              <a:rPr lang="en-US" sz="1200" b="1" dirty="0">
                <a:latin typeface="+mj-lt"/>
              </a:rPr>
              <a:t>OTHERS.</a:t>
            </a:r>
          </a:p>
          <a:p>
            <a:pPr marL="171450" indent="-171450">
              <a:spcBef>
                <a:spcPts val="0"/>
              </a:spcBef>
            </a:pPr>
            <a:r>
              <a:rPr lang="en-US" sz="1200" dirty="0">
                <a:latin typeface="+mj-lt"/>
              </a:rPr>
              <a:t>Your boundaries should not be self-serving at the expense of others.</a:t>
            </a:r>
          </a:p>
          <a:p>
            <a:pPr marL="171450" indent="-171450">
              <a:spcBef>
                <a:spcPts val="0"/>
              </a:spcBef>
            </a:pPr>
            <a:r>
              <a:rPr lang="en-US" sz="1200" dirty="0">
                <a:latin typeface="+mj-lt"/>
              </a:rPr>
              <a:t>Be fair with your expectations. </a:t>
            </a:r>
          </a:p>
        </p:txBody>
      </p:sp>
      <p:sp>
        <p:nvSpPr>
          <p:cNvPr id="11" name="Google Shape;236;p30">
            <a:extLst>
              <a:ext uri="{FF2B5EF4-FFF2-40B4-BE49-F238E27FC236}">
                <a16:creationId xmlns:a16="http://schemas.microsoft.com/office/drawing/2014/main" id="{37DD4683-FB90-4DD3-93F9-D33ACA877E47}"/>
              </a:ext>
            </a:extLst>
          </p:cNvPr>
          <p:cNvSpPr txBox="1">
            <a:spLocks/>
          </p:cNvSpPr>
          <p:nvPr/>
        </p:nvSpPr>
        <p:spPr>
          <a:xfrm>
            <a:off x="7306824" y="2649726"/>
            <a:ext cx="1612625" cy="17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b="1" dirty="0">
                <a:solidFill>
                  <a:schemeClr val="dk1"/>
                </a:solidFill>
                <a:latin typeface="+mj-lt"/>
              </a:rPr>
              <a:t>ACCEPT YOUR BOUNDARIES.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+mj-lt"/>
              </a:rPr>
              <a:t>Boundaries help maintain balance between your needs and those of others.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+mj-lt"/>
              </a:rPr>
              <a:t>They minimize conflict because they are based on communication. </a:t>
            </a:r>
          </a:p>
          <a:p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9847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02FFEEB-6677-41EF-9464-C69DAB0D4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</p:spPr>
        <p:txBody>
          <a:bodyPr/>
          <a:lstStyle/>
          <a:p>
            <a:r>
              <a:rPr lang="en-CA" sz="2000" b="1" dirty="0">
                <a:latin typeface="+mj-lt"/>
              </a:rPr>
              <a:t>SOCIAL CONNECTIONS AND </a:t>
            </a:r>
            <a:br>
              <a:rPr lang="en-CA" sz="2000" b="1" dirty="0">
                <a:latin typeface="+mj-lt"/>
              </a:rPr>
            </a:br>
            <a:r>
              <a:rPr lang="en-CA" sz="2000" b="1" dirty="0">
                <a:latin typeface="+mj-lt"/>
              </a:rPr>
              <a:t>SOCIAL MEDIA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9FC6D6D-0117-495A-8751-2B648C232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44324" y="3304467"/>
            <a:ext cx="4969476" cy="1597734"/>
          </a:xfrm>
        </p:spPr>
        <p:txBody>
          <a:bodyPr anchor="t"/>
          <a:lstStyle/>
          <a:p>
            <a:pPr marL="0" indent="0" algn="ctr">
              <a:buNone/>
            </a:pPr>
            <a:r>
              <a:rPr lang="en-CA" sz="2000" dirty="0">
                <a:latin typeface="+mj-lt"/>
              </a:rPr>
              <a:t>We use social media to stay connected, but research shows it may actually leave us feeling lonelier, more disconnected, and more anxious.</a:t>
            </a:r>
          </a:p>
        </p:txBody>
      </p:sp>
      <p:sp>
        <p:nvSpPr>
          <p:cNvPr id="7" name="Google Shape;632;p48">
            <a:extLst>
              <a:ext uri="{FF2B5EF4-FFF2-40B4-BE49-F238E27FC236}">
                <a16:creationId xmlns:a16="http://schemas.microsoft.com/office/drawing/2014/main" id="{36092344-48F9-44AE-BD55-A495D6F5672D}"/>
              </a:ext>
            </a:extLst>
          </p:cNvPr>
          <p:cNvSpPr/>
          <p:nvPr/>
        </p:nvSpPr>
        <p:spPr>
          <a:xfrm>
            <a:off x="4445392" y="2198935"/>
            <a:ext cx="541506" cy="907015"/>
          </a:xfrm>
          <a:custGeom>
            <a:avLst/>
            <a:gdLst/>
            <a:ahLst/>
            <a:cxnLst/>
            <a:rect l="l" t="t" r="r" b="b"/>
            <a:pathLst>
              <a:path w="12581" h="21073" extrusionOk="0">
                <a:moveTo>
                  <a:pt x="6108" y="1217"/>
                </a:moveTo>
                <a:lnTo>
                  <a:pt x="5889" y="1241"/>
                </a:lnTo>
                <a:lnTo>
                  <a:pt x="5694" y="1314"/>
                </a:lnTo>
                <a:lnTo>
                  <a:pt x="5621" y="1339"/>
                </a:lnTo>
                <a:lnTo>
                  <a:pt x="5548" y="1412"/>
                </a:lnTo>
                <a:lnTo>
                  <a:pt x="5500" y="1485"/>
                </a:lnTo>
                <a:lnTo>
                  <a:pt x="5475" y="1558"/>
                </a:lnTo>
                <a:lnTo>
                  <a:pt x="5500" y="1631"/>
                </a:lnTo>
                <a:lnTo>
                  <a:pt x="5548" y="1704"/>
                </a:lnTo>
                <a:lnTo>
                  <a:pt x="5597" y="1752"/>
                </a:lnTo>
                <a:lnTo>
                  <a:pt x="5670" y="1801"/>
                </a:lnTo>
                <a:lnTo>
                  <a:pt x="5816" y="1850"/>
                </a:lnTo>
                <a:lnTo>
                  <a:pt x="5986" y="1874"/>
                </a:lnTo>
                <a:lnTo>
                  <a:pt x="6132" y="1898"/>
                </a:lnTo>
                <a:lnTo>
                  <a:pt x="6497" y="1923"/>
                </a:lnTo>
                <a:lnTo>
                  <a:pt x="6862" y="1923"/>
                </a:lnTo>
                <a:lnTo>
                  <a:pt x="6984" y="1898"/>
                </a:lnTo>
                <a:lnTo>
                  <a:pt x="7057" y="1850"/>
                </a:lnTo>
                <a:lnTo>
                  <a:pt x="7130" y="1777"/>
                </a:lnTo>
                <a:lnTo>
                  <a:pt x="7179" y="1679"/>
                </a:lnTo>
                <a:lnTo>
                  <a:pt x="7179" y="1582"/>
                </a:lnTo>
                <a:lnTo>
                  <a:pt x="7154" y="1485"/>
                </a:lnTo>
                <a:lnTo>
                  <a:pt x="7106" y="1412"/>
                </a:lnTo>
                <a:lnTo>
                  <a:pt x="7033" y="1339"/>
                </a:lnTo>
                <a:lnTo>
                  <a:pt x="6935" y="1290"/>
                </a:lnTo>
                <a:lnTo>
                  <a:pt x="6862" y="1241"/>
                </a:lnTo>
                <a:lnTo>
                  <a:pt x="6668" y="1217"/>
                </a:lnTo>
                <a:close/>
                <a:moveTo>
                  <a:pt x="11948" y="1485"/>
                </a:moveTo>
                <a:lnTo>
                  <a:pt x="12021" y="1850"/>
                </a:lnTo>
                <a:lnTo>
                  <a:pt x="12061" y="2174"/>
                </a:lnTo>
                <a:lnTo>
                  <a:pt x="12045" y="2142"/>
                </a:lnTo>
                <a:lnTo>
                  <a:pt x="12021" y="2093"/>
                </a:lnTo>
                <a:lnTo>
                  <a:pt x="11948" y="2044"/>
                </a:lnTo>
                <a:lnTo>
                  <a:pt x="11875" y="2044"/>
                </a:lnTo>
                <a:lnTo>
                  <a:pt x="11559" y="2190"/>
                </a:lnTo>
                <a:lnTo>
                  <a:pt x="11267" y="2361"/>
                </a:lnTo>
                <a:lnTo>
                  <a:pt x="11048" y="2507"/>
                </a:lnTo>
                <a:lnTo>
                  <a:pt x="10829" y="2653"/>
                </a:lnTo>
                <a:lnTo>
                  <a:pt x="10220" y="2653"/>
                </a:lnTo>
                <a:lnTo>
                  <a:pt x="9612" y="2628"/>
                </a:lnTo>
                <a:lnTo>
                  <a:pt x="9636" y="2628"/>
                </a:lnTo>
                <a:lnTo>
                  <a:pt x="10342" y="2288"/>
                </a:lnTo>
                <a:lnTo>
                  <a:pt x="11072" y="1996"/>
                </a:lnTo>
                <a:lnTo>
                  <a:pt x="11291" y="1898"/>
                </a:lnTo>
                <a:lnTo>
                  <a:pt x="11534" y="1777"/>
                </a:lnTo>
                <a:lnTo>
                  <a:pt x="11753" y="1655"/>
                </a:lnTo>
                <a:lnTo>
                  <a:pt x="11948" y="1485"/>
                </a:lnTo>
                <a:close/>
                <a:moveTo>
                  <a:pt x="12070" y="2239"/>
                </a:moveTo>
                <a:lnTo>
                  <a:pt x="12070" y="2653"/>
                </a:lnTo>
                <a:lnTo>
                  <a:pt x="12070" y="3042"/>
                </a:lnTo>
                <a:lnTo>
                  <a:pt x="11948" y="3042"/>
                </a:lnTo>
                <a:lnTo>
                  <a:pt x="11826" y="3091"/>
                </a:lnTo>
                <a:lnTo>
                  <a:pt x="11583" y="3212"/>
                </a:lnTo>
                <a:lnTo>
                  <a:pt x="11145" y="3456"/>
                </a:lnTo>
                <a:lnTo>
                  <a:pt x="11169" y="2993"/>
                </a:lnTo>
                <a:lnTo>
                  <a:pt x="11194" y="2896"/>
                </a:lnTo>
                <a:lnTo>
                  <a:pt x="11194" y="2774"/>
                </a:lnTo>
                <a:lnTo>
                  <a:pt x="11291" y="2726"/>
                </a:lnTo>
                <a:lnTo>
                  <a:pt x="11656" y="2531"/>
                </a:lnTo>
                <a:lnTo>
                  <a:pt x="11997" y="2336"/>
                </a:lnTo>
                <a:lnTo>
                  <a:pt x="12045" y="2263"/>
                </a:lnTo>
                <a:lnTo>
                  <a:pt x="12070" y="2239"/>
                </a:lnTo>
                <a:close/>
                <a:moveTo>
                  <a:pt x="12045" y="3334"/>
                </a:moveTo>
                <a:lnTo>
                  <a:pt x="11997" y="3918"/>
                </a:lnTo>
                <a:lnTo>
                  <a:pt x="11972" y="4015"/>
                </a:lnTo>
                <a:lnTo>
                  <a:pt x="11705" y="4161"/>
                </a:lnTo>
                <a:lnTo>
                  <a:pt x="11413" y="4307"/>
                </a:lnTo>
                <a:lnTo>
                  <a:pt x="11121" y="4429"/>
                </a:lnTo>
                <a:lnTo>
                  <a:pt x="11145" y="3772"/>
                </a:lnTo>
                <a:lnTo>
                  <a:pt x="11388" y="3675"/>
                </a:lnTo>
                <a:lnTo>
                  <a:pt x="11607" y="3553"/>
                </a:lnTo>
                <a:lnTo>
                  <a:pt x="11826" y="3456"/>
                </a:lnTo>
                <a:lnTo>
                  <a:pt x="11924" y="3407"/>
                </a:lnTo>
                <a:lnTo>
                  <a:pt x="12045" y="3334"/>
                </a:lnTo>
                <a:close/>
                <a:moveTo>
                  <a:pt x="11972" y="4405"/>
                </a:moveTo>
                <a:lnTo>
                  <a:pt x="11948" y="4867"/>
                </a:lnTo>
                <a:lnTo>
                  <a:pt x="11875" y="4891"/>
                </a:lnTo>
                <a:lnTo>
                  <a:pt x="11705" y="5013"/>
                </a:lnTo>
                <a:lnTo>
                  <a:pt x="11510" y="5110"/>
                </a:lnTo>
                <a:lnTo>
                  <a:pt x="11121" y="5281"/>
                </a:lnTo>
                <a:lnTo>
                  <a:pt x="11121" y="4672"/>
                </a:lnTo>
                <a:lnTo>
                  <a:pt x="11315" y="4648"/>
                </a:lnTo>
                <a:lnTo>
                  <a:pt x="11461" y="4599"/>
                </a:lnTo>
                <a:lnTo>
                  <a:pt x="11729" y="4526"/>
                </a:lnTo>
                <a:lnTo>
                  <a:pt x="11972" y="4405"/>
                </a:lnTo>
                <a:close/>
                <a:moveTo>
                  <a:pt x="11948" y="5208"/>
                </a:moveTo>
                <a:lnTo>
                  <a:pt x="11948" y="5646"/>
                </a:lnTo>
                <a:lnTo>
                  <a:pt x="11851" y="5694"/>
                </a:lnTo>
                <a:lnTo>
                  <a:pt x="11753" y="5743"/>
                </a:lnTo>
                <a:lnTo>
                  <a:pt x="11559" y="5865"/>
                </a:lnTo>
                <a:lnTo>
                  <a:pt x="11096" y="6157"/>
                </a:lnTo>
                <a:lnTo>
                  <a:pt x="11096" y="5524"/>
                </a:lnTo>
                <a:lnTo>
                  <a:pt x="11340" y="5475"/>
                </a:lnTo>
                <a:lnTo>
                  <a:pt x="11559" y="5402"/>
                </a:lnTo>
                <a:lnTo>
                  <a:pt x="11753" y="5329"/>
                </a:lnTo>
                <a:lnTo>
                  <a:pt x="11948" y="5208"/>
                </a:lnTo>
                <a:close/>
                <a:moveTo>
                  <a:pt x="11948" y="6059"/>
                </a:moveTo>
                <a:lnTo>
                  <a:pt x="11948" y="6400"/>
                </a:lnTo>
                <a:lnTo>
                  <a:pt x="11948" y="6424"/>
                </a:lnTo>
                <a:lnTo>
                  <a:pt x="11826" y="6473"/>
                </a:lnTo>
                <a:lnTo>
                  <a:pt x="11705" y="6546"/>
                </a:lnTo>
                <a:lnTo>
                  <a:pt x="11461" y="6716"/>
                </a:lnTo>
                <a:lnTo>
                  <a:pt x="11096" y="6911"/>
                </a:lnTo>
                <a:lnTo>
                  <a:pt x="11096" y="6351"/>
                </a:lnTo>
                <a:lnTo>
                  <a:pt x="11364" y="6303"/>
                </a:lnTo>
                <a:lnTo>
                  <a:pt x="11607" y="6205"/>
                </a:lnTo>
                <a:lnTo>
                  <a:pt x="11948" y="6059"/>
                </a:lnTo>
                <a:close/>
                <a:moveTo>
                  <a:pt x="11948" y="6741"/>
                </a:moveTo>
                <a:lnTo>
                  <a:pt x="11924" y="7252"/>
                </a:lnTo>
                <a:lnTo>
                  <a:pt x="11729" y="7398"/>
                </a:lnTo>
                <a:lnTo>
                  <a:pt x="11413" y="7617"/>
                </a:lnTo>
                <a:lnTo>
                  <a:pt x="11242" y="7714"/>
                </a:lnTo>
                <a:lnTo>
                  <a:pt x="11096" y="7836"/>
                </a:lnTo>
                <a:lnTo>
                  <a:pt x="11096" y="7203"/>
                </a:lnTo>
                <a:lnTo>
                  <a:pt x="11218" y="7179"/>
                </a:lnTo>
                <a:lnTo>
                  <a:pt x="11315" y="7130"/>
                </a:lnTo>
                <a:lnTo>
                  <a:pt x="11559" y="7008"/>
                </a:lnTo>
                <a:lnTo>
                  <a:pt x="11753" y="6887"/>
                </a:lnTo>
                <a:lnTo>
                  <a:pt x="11948" y="6741"/>
                </a:lnTo>
                <a:close/>
                <a:moveTo>
                  <a:pt x="11924" y="7738"/>
                </a:moveTo>
                <a:lnTo>
                  <a:pt x="11924" y="8103"/>
                </a:lnTo>
                <a:lnTo>
                  <a:pt x="11851" y="8128"/>
                </a:lnTo>
                <a:lnTo>
                  <a:pt x="11705" y="8201"/>
                </a:lnTo>
                <a:lnTo>
                  <a:pt x="11559" y="8274"/>
                </a:lnTo>
                <a:lnTo>
                  <a:pt x="11291" y="8468"/>
                </a:lnTo>
                <a:lnTo>
                  <a:pt x="11096" y="8639"/>
                </a:lnTo>
                <a:lnTo>
                  <a:pt x="11096" y="8176"/>
                </a:lnTo>
                <a:lnTo>
                  <a:pt x="11291" y="8103"/>
                </a:lnTo>
                <a:lnTo>
                  <a:pt x="11486" y="8006"/>
                </a:lnTo>
                <a:lnTo>
                  <a:pt x="11851" y="7787"/>
                </a:lnTo>
                <a:lnTo>
                  <a:pt x="11924" y="7738"/>
                </a:lnTo>
                <a:close/>
                <a:moveTo>
                  <a:pt x="11924" y="8468"/>
                </a:moveTo>
                <a:lnTo>
                  <a:pt x="11924" y="9101"/>
                </a:lnTo>
                <a:lnTo>
                  <a:pt x="11705" y="9247"/>
                </a:lnTo>
                <a:lnTo>
                  <a:pt x="11486" y="9393"/>
                </a:lnTo>
                <a:lnTo>
                  <a:pt x="11291" y="9539"/>
                </a:lnTo>
                <a:lnTo>
                  <a:pt x="11096" y="9685"/>
                </a:lnTo>
                <a:lnTo>
                  <a:pt x="11096" y="8955"/>
                </a:lnTo>
                <a:lnTo>
                  <a:pt x="11169" y="8931"/>
                </a:lnTo>
                <a:lnTo>
                  <a:pt x="11267" y="8906"/>
                </a:lnTo>
                <a:lnTo>
                  <a:pt x="11413" y="8809"/>
                </a:lnTo>
                <a:lnTo>
                  <a:pt x="11680" y="8663"/>
                </a:lnTo>
                <a:lnTo>
                  <a:pt x="11924" y="8468"/>
                </a:lnTo>
                <a:close/>
                <a:moveTo>
                  <a:pt x="11924" y="9539"/>
                </a:moveTo>
                <a:lnTo>
                  <a:pt x="11924" y="9782"/>
                </a:lnTo>
                <a:lnTo>
                  <a:pt x="11851" y="9806"/>
                </a:lnTo>
                <a:lnTo>
                  <a:pt x="11778" y="9831"/>
                </a:lnTo>
                <a:lnTo>
                  <a:pt x="11632" y="9952"/>
                </a:lnTo>
                <a:lnTo>
                  <a:pt x="11510" y="10074"/>
                </a:lnTo>
                <a:lnTo>
                  <a:pt x="11388" y="10171"/>
                </a:lnTo>
                <a:lnTo>
                  <a:pt x="11242" y="10269"/>
                </a:lnTo>
                <a:lnTo>
                  <a:pt x="11169" y="10342"/>
                </a:lnTo>
                <a:lnTo>
                  <a:pt x="11096" y="10415"/>
                </a:lnTo>
                <a:lnTo>
                  <a:pt x="11096" y="9904"/>
                </a:lnTo>
                <a:lnTo>
                  <a:pt x="11218" y="9879"/>
                </a:lnTo>
                <a:lnTo>
                  <a:pt x="11364" y="9831"/>
                </a:lnTo>
                <a:lnTo>
                  <a:pt x="11607" y="9709"/>
                </a:lnTo>
                <a:lnTo>
                  <a:pt x="11924" y="9539"/>
                </a:lnTo>
                <a:close/>
                <a:moveTo>
                  <a:pt x="11924" y="10220"/>
                </a:moveTo>
                <a:lnTo>
                  <a:pt x="11924" y="10658"/>
                </a:lnTo>
                <a:lnTo>
                  <a:pt x="11753" y="10755"/>
                </a:lnTo>
                <a:lnTo>
                  <a:pt x="11583" y="10853"/>
                </a:lnTo>
                <a:lnTo>
                  <a:pt x="11340" y="10999"/>
                </a:lnTo>
                <a:lnTo>
                  <a:pt x="11096" y="11145"/>
                </a:lnTo>
                <a:lnTo>
                  <a:pt x="11096" y="10536"/>
                </a:lnTo>
                <a:lnTo>
                  <a:pt x="11145" y="10585"/>
                </a:lnTo>
                <a:lnTo>
                  <a:pt x="11340" y="10585"/>
                </a:lnTo>
                <a:lnTo>
                  <a:pt x="11486" y="10512"/>
                </a:lnTo>
                <a:lnTo>
                  <a:pt x="11607" y="10463"/>
                </a:lnTo>
                <a:lnTo>
                  <a:pt x="11753" y="10342"/>
                </a:lnTo>
                <a:lnTo>
                  <a:pt x="11924" y="10220"/>
                </a:lnTo>
                <a:close/>
                <a:moveTo>
                  <a:pt x="11924" y="11047"/>
                </a:moveTo>
                <a:lnTo>
                  <a:pt x="11924" y="11364"/>
                </a:lnTo>
                <a:lnTo>
                  <a:pt x="11778" y="11412"/>
                </a:lnTo>
                <a:lnTo>
                  <a:pt x="11632" y="11485"/>
                </a:lnTo>
                <a:lnTo>
                  <a:pt x="11364" y="11656"/>
                </a:lnTo>
                <a:lnTo>
                  <a:pt x="11096" y="11826"/>
                </a:lnTo>
                <a:lnTo>
                  <a:pt x="11096" y="11461"/>
                </a:lnTo>
                <a:lnTo>
                  <a:pt x="11242" y="11437"/>
                </a:lnTo>
                <a:lnTo>
                  <a:pt x="11364" y="11364"/>
                </a:lnTo>
                <a:lnTo>
                  <a:pt x="11632" y="11218"/>
                </a:lnTo>
                <a:lnTo>
                  <a:pt x="11924" y="11047"/>
                </a:lnTo>
                <a:close/>
                <a:moveTo>
                  <a:pt x="11924" y="11753"/>
                </a:moveTo>
                <a:lnTo>
                  <a:pt x="11924" y="12191"/>
                </a:lnTo>
                <a:lnTo>
                  <a:pt x="11705" y="12288"/>
                </a:lnTo>
                <a:lnTo>
                  <a:pt x="11534" y="12386"/>
                </a:lnTo>
                <a:lnTo>
                  <a:pt x="11315" y="12483"/>
                </a:lnTo>
                <a:lnTo>
                  <a:pt x="11096" y="12605"/>
                </a:lnTo>
                <a:lnTo>
                  <a:pt x="11096" y="12215"/>
                </a:lnTo>
                <a:lnTo>
                  <a:pt x="11267" y="12142"/>
                </a:lnTo>
                <a:lnTo>
                  <a:pt x="11413" y="12045"/>
                </a:lnTo>
                <a:lnTo>
                  <a:pt x="11680" y="11875"/>
                </a:lnTo>
                <a:lnTo>
                  <a:pt x="11924" y="11753"/>
                </a:lnTo>
                <a:close/>
                <a:moveTo>
                  <a:pt x="11924" y="12580"/>
                </a:moveTo>
                <a:lnTo>
                  <a:pt x="11924" y="12848"/>
                </a:lnTo>
                <a:lnTo>
                  <a:pt x="11705" y="13043"/>
                </a:lnTo>
                <a:lnTo>
                  <a:pt x="11388" y="13262"/>
                </a:lnTo>
                <a:lnTo>
                  <a:pt x="11096" y="13481"/>
                </a:lnTo>
                <a:lnTo>
                  <a:pt x="11096" y="12872"/>
                </a:lnTo>
                <a:lnTo>
                  <a:pt x="11242" y="12848"/>
                </a:lnTo>
                <a:lnTo>
                  <a:pt x="11364" y="12824"/>
                </a:lnTo>
                <a:lnTo>
                  <a:pt x="11632" y="12702"/>
                </a:lnTo>
                <a:lnTo>
                  <a:pt x="11924" y="12580"/>
                </a:lnTo>
                <a:close/>
                <a:moveTo>
                  <a:pt x="11948" y="13237"/>
                </a:moveTo>
                <a:lnTo>
                  <a:pt x="11948" y="13821"/>
                </a:lnTo>
                <a:lnTo>
                  <a:pt x="11753" y="13919"/>
                </a:lnTo>
                <a:lnTo>
                  <a:pt x="11559" y="14065"/>
                </a:lnTo>
                <a:lnTo>
                  <a:pt x="11340" y="14211"/>
                </a:lnTo>
                <a:lnTo>
                  <a:pt x="11121" y="14357"/>
                </a:lnTo>
                <a:lnTo>
                  <a:pt x="11121" y="13602"/>
                </a:lnTo>
                <a:lnTo>
                  <a:pt x="11291" y="13529"/>
                </a:lnTo>
                <a:lnTo>
                  <a:pt x="11486" y="13481"/>
                </a:lnTo>
                <a:lnTo>
                  <a:pt x="11656" y="13383"/>
                </a:lnTo>
                <a:lnTo>
                  <a:pt x="11826" y="13310"/>
                </a:lnTo>
                <a:lnTo>
                  <a:pt x="11948" y="13237"/>
                </a:lnTo>
                <a:close/>
                <a:moveTo>
                  <a:pt x="11948" y="14211"/>
                </a:moveTo>
                <a:lnTo>
                  <a:pt x="11948" y="14357"/>
                </a:lnTo>
                <a:lnTo>
                  <a:pt x="11778" y="14454"/>
                </a:lnTo>
                <a:lnTo>
                  <a:pt x="11607" y="14551"/>
                </a:lnTo>
                <a:lnTo>
                  <a:pt x="11364" y="14722"/>
                </a:lnTo>
                <a:lnTo>
                  <a:pt x="11121" y="14916"/>
                </a:lnTo>
                <a:lnTo>
                  <a:pt x="11121" y="14649"/>
                </a:lnTo>
                <a:lnTo>
                  <a:pt x="11242" y="14600"/>
                </a:lnTo>
                <a:lnTo>
                  <a:pt x="11388" y="14551"/>
                </a:lnTo>
                <a:lnTo>
                  <a:pt x="11632" y="14405"/>
                </a:lnTo>
                <a:lnTo>
                  <a:pt x="11948" y="14211"/>
                </a:lnTo>
                <a:close/>
                <a:moveTo>
                  <a:pt x="11972" y="14722"/>
                </a:moveTo>
                <a:lnTo>
                  <a:pt x="11997" y="15379"/>
                </a:lnTo>
                <a:lnTo>
                  <a:pt x="11753" y="15500"/>
                </a:lnTo>
                <a:lnTo>
                  <a:pt x="11534" y="15622"/>
                </a:lnTo>
                <a:lnTo>
                  <a:pt x="11315" y="15768"/>
                </a:lnTo>
                <a:lnTo>
                  <a:pt x="11121" y="15938"/>
                </a:lnTo>
                <a:lnTo>
                  <a:pt x="11121" y="15257"/>
                </a:lnTo>
                <a:lnTo>
                  <a:pt x="11413" y="15062"/>
                </a:lnTo>
                <a:lnTo>
                  <a:pt x="11680" y="14868"/>
                </a:lnTo>
                <a:lnTo>
                  <a:pt x="11972" y="14722"/>
                </a:lnTo>
                <a:close/>
                <a:moveTo>
                  <a:pt x="11997" y="15792"/>
                </a:moveTo>
                <a:lnTo>
                  <a:pt x="11997" y="16060"/>
                </a:lnTo>
                <a:lnTo>
                  <a:pt x="11510" y="16376"/>
                </a:lnTo>
                <a:lnTo>
                  <a:pt x="11315" y="16498"/>
                </a:lnTo>
                <a:lnTo>
                  <a:pt x="11121" y="16644"/>
                </a:lnTo>
                <a:lnTo>
                  <a:pt x="11121" y="16206"/>
                </a:lnTo>
                <a:lnTo>
                  <a:pt x="11413" y="16109"/>
                </a:lnTo>
                <a:lnTo>
                  <a:pt x="11680" y="15963"/>
                </a:lnTo>
                <a:lnTo>
                  <a:pt x="11997" y="15792"/>
                </a:lnTo>
                <a:close/>
                <a:moveTo>
                  <a:pt x="8736" y="3042"/>
                </a:moveTo>
                <a:lnTo>
                  <a:pt x="9782" y="3115"/>
                </a:lnTo>
                <a:lnTo>
                  <a:pt x="10804" y="3115"/>
                </a:lnTo>
                <a:lnTo>
                  <a:pt x="10707" y="4818"/>
                </a:lnTo>
                <a:lnTo>
                  <a:pt x="10634" y="6522"/>
                </a:lnTo>
                <a:lnTo>
                  <a:pt x="10610" y="8225"/>
                </a:lnTo>
                <a:lnTo>
                  <a:pt x="10610" y="9928"/>
                </a:lnTo>
                <a:lnTo>
                  <a:pt x="10658" y="13335"/>
                </a:lnTo>
                <a:lnTo>
                  <a:pt x="10658" y="15038"/>
                </a:lnTo>
                <a:lnTo>
                  <a:pt x="10683" y="16741"/>
                </a:lnTo>
                <a:lnTo>
                  <a:pt x="10245" y="16741"/>
                </a:lnTo>
                <a:lnTo>
                  <a:pt x="9831" y="16717"/>
                </a:lnTo>
                <a:lnTo>
                  <a:pt x="9393" y="16717"/>
                </a:lnTo>
                <a:lnTo>
                  <a:pt x="8979" y="16693"/>
                </a:lnTo>
                <a:lnTo>
                  <a:pt x="7714" y="16717"/>
                </a:lnTo>
                <a:lnTo>
                  <a:pt x="6424" y="16717"/>
                </a:lnTo>
                <a:lnTo>
                  <a:pt x="5232" y="16668"/>
                </a:lnTo>
                <a:lnTo>
                  <a:pt x="4016" y="16644"/>
                </a:lnTo>
                <a:lnTo>
                  <a:pt x="2434" y="16644"/>
                </a:lnTo>
                <a:lnTo>
                  <a:pt x="1899" y="16668"/>
                </a:lnTo>
                <a:lnTo>
                  <a:pt x="1923" y="16620"/>
                </a:lnTo>
                <a:lnTo>
                  <a:pt x="1923" y="16644"/>
                </a:lnTo>
                <a:lnTo>
                  <a:pt x="1947" y="16620"/>
                </a:lnTo>
                <a:lnTo>
                  <a:pt x="1923" y="16571"/>
                </a:lnTo>
                <a:lnTo>
                  <a:pt x="1899" y="16376"/>
                </a:lnTo>
                <a:lnTo>
                  <a:pt x="1899" y="16060"/>
                </a:lnTo>
                <a:lnTo>
                  <a:pt x="1923" y="15744"/>
                </a:lnTo>
                <a:lnTo>
                  <a:pt x="1996" y="14040"/>
                </a:lnTo>
                <a:lnTo>
                  <a:pt x="2020" y="12751"/>
                </a:lnTo>
                <a:lnTo>
                  <a:pt x="2045" y="11485"/>
                </a:lnTo>
                <a:lnTo>
                  <a:pt x="2045" y="8955"/>
                </a:lnTo>
                <a:lnTo>
                  <a:pt x="2045" y="5646"/>
                </a:lnTo>
                <a:lnTo>
                  <a:pt x="1996" y="3918"/>
                </a:lnTo>
                <a:lnTo>
                  <a:pt x="1972" y="3334"/>
                </a:lnTo>
                <a:lnTo>
                  <a:pt x="1947" y="3066"/>
                </a:lnTo>
                <a:lnTo>
                  <a:pt x="2458" y="3139"/>
                </a:lnTo>
                <a:lnTo>
                  <a:pt x="2994" y="3188"/>
                </a:lnTo>
                <a:lnTo>
                  <a:pt x="3505" y="3212"/>
                </a:lnTo>
                <a:lnTo>
                  <a:pt x="4040" y="3212"/>
                </a:lnTo>
                <a:lnTo>
                  <a:pt x="5110" y="3164"/>
                </a:lnTo>
                <a:lnTo>
                  <a:pt x="6157" y="3115"/>
                </a:lnTo>
                <a:lnTo>
                  <a:pt x="7446" y="3066"/>
                </a:lnTo>
                <a:lnTo>
                  <a:pt x="8103" y="3042"/>
                </a:lnTo>
                <a:close/>
                <a:moveTo>
                  <a:pt x="6595" y="18177"/>
                </a:moveTo>
                <a:lnTo>
                  <a:pt x="6716" y="18225"/>
                </a:lnTo>
                <a:lnTo>
                  <a:pt x="6814" y="18323"/>
                </a:lnTo>
                <a:lnTo>
                  <a:pt x="6887" y="18493"/>
                </a:lnTo>
                <a:lnTo>
                  <a:pt x="6911" y="18590"/>
                </a:lnTo>
                <a:lnTo>
                  <a:pt x="6935" y="18712"/>
                </a:lnTo>
                <a:lnTo>
                  <a:pt x="6935" y="18834"/>
                </a:lnTo>
                <a:lnTo>
                  <a:pt x="6911" y="18955"/>
                </a:lnTo>
                <a:lnTo>
                  <a:pt x="6887" y="19053"/>
                </a:lnTo>
                <a:lnTo>
                  <a:pt x="6838" y="19174"/>
                </a:lnTo>
                <a:lnTo>
                  <a:pt x="6765" y="19272"/>
                </a:lnTo>
                <a:lnTo>
                  <a:pt x="6692" y="19345"/>
                </a:lnTo>
                <a:lnTo>
                  <a:pt x="6570" y="19418"/>
                </a:lnTo>
                <a:lnTo>
                  <a:pt x="6424" y="19442"/>
                </a:lnTo>
                <a:lnTo>
                  <a:pt x="6278" y="19442"/>
                </a:lnTo>
                <a:lnTo>
                  <a:pt x="6132" y="19393"/>
                </a:lnTo>
                <a:lnTo>
                  <a:pt x="6011" y="19345"/>
                </a:lnTo>
                <a:lnTo>
                  <a:pt x="5913" y="19247"/>
                </a:lnTo>
                <a:lnTo>
                  <a:pt x="5816" y="19126"/>
                </a:lnTo>
                <a:lnTo>
                  <a:pt x="5792" y="19004"/>
                </a:lnTo>
                <a:lnTo>
                  <a:pt x="5792" y="18858"/>
                </a:lnTo>
                <a:lnTo>
                  <a:pt x="5816" y="18688"/>
                </a:lnTo>
                <a:lnTo>
                  <a:pt x="5865" y="18566"/>
                </a:lnTo>
                <a:lnTo>
                  <a:pt x="5938" y="18420"/>
                </a:lnTo>
                <a:lnTo>
                  <a:pt x="6011" y="18323"/>
                </a:lnTo>
                <a:lnTo>
                  <a:pt x="6108" y="18250"/>
                </a:lnTo>
                <a:lnTo>
                  <a:pt x="6157" y="18274"/>
                </a:lnTo>
                <a:lnTo>
                  <a:pt x="6230" y="18250"/>
                </a:lnTo>
                <a:lnTo>
                  <a:pt x="6351" y="18225"/>
                </a:lnTo>
                <a:lnTo>
                  <a:pt x="6376" y="18225"/>
                </a:lnTo>
                <a:lnTo>
                  <a:pt x="6424" y="18201"/>
                </a:lnTo>
                <a:lnTo>
                  <a:pt x="6473" y="18177"/>
                </a:lnTo>
                <a:close/>
                <a:moveTo>
                  <a:pt x="6497" y="17690"/>
                </a:moveTo>
                <a:lnTo>
                  <a:pt x="6303" y="17714"/>
                </a:lnTo>
                <a:lnTo>
                  <a:pt x="6205" y="17763"/>
                </a:lnTo>
                <a:lnTo>
                  <a:pt x="6132" y="17812"/>
                </a:lnTo>
                <a:lnTo>
                  <a:pt x="6011" y="17836"/>
                </a:lnTo>
                <a:lnTo>
                  <a:pt x="5913" y="17860"/>
                </a:lnTo>
                <a:lnTo>
                  <a:pt x="5816" y="17933"/>
                </a:lnTo>
                <a:lnTo>
                  <a:pt x="5719" y="17982"/>
                </a:lnTo>
                <a:lnTo>
                  <a:pt x="5621" y="18079"/>
                </a:lnTo>
                <a:lnTo>
                  <a:pt x="5548" y="18177"/>
                </a:lnTo>
                <a:lnTo>
                  <a:pt x="5475" y="18274"/>
                </a:lnTo>
                <a:lnTo>
                  <a:pt x="5427" y="18396"/>
                </a:lnTo>
                <a:lnTo>
                  <a:pt x="5354" y="18639"/>
                </a:lnTo>
                <a:lnTo>
                  <a:pt x="5329" y="18882"/>
                </a:lnTo>
                <a:lnTo>
                  <a:pt x="5329" y="19028"/>
                </a:lnTo>
                <a:lnTo>
                  <a:pt x="5354" y="19150"/>
                </a:lnTo>
                <a:lnTo>
                  <a:pt x="5378" y="19272"/>
                </a:lnTo>
                <a:lnTo>
                  <a:pt x="5427" y="19393"/>
                </a:lnTo>
                <a:lnTo>
                  <a:pt x="5500" y="19491"/>
                </a:lnTo>
                <a:lnTo>
                  <a:pt x="5573" y="19588"/>
                </a:lnTo>
                <a:lnTo>
                  <a:pt x="5670" y="19661"/>
                </a:lnTo>
                <a:lnTo>
                  <a:pt x="5767" y="19734"/>
                </a:lnTo>
                <a:lnTo>
                  <a:pt x="5889" y="19807"/>
                </a:lnTo>
                <a:lnTo>
                  <a:pt x="5986" y="19856"/>
                </a:lnTo>
                <a:lnTo>
                  <a:pt x="6108" y="19880"/>
                </a:lnTo>
                <a:lnTo>
                  <a:pt x="6254" y="19904"/>
                </a:lnTo>
                <a:lnTo>
                  <a:pt x="6376" y="19904"/>
                </a:lnTo>
                <a:lnTo>
                  <a:pt x="6497" y="19880"/>
                </a:lnTo>
                <a:lnTo>
                  <a:pt x="6619" y="19856"/>
                </a:lnTo>
                <a:lnTo>
                  <a:pt x="6765" y="19807"/>
                </a:lnTo>
                <a:lnTo>
                  <a:pt x="6935" y="19710"/>
                </a:lnTo>
                <a:lnTo>
                  <a:pt x="7081" y="19564"/>
                </a:lnTo>
                <a:lnTo>
                  <a:pt x="7203" y="19393"/>
                </a:lnTo>
                <a:lnTo>
                  <a:pt x="7276" y="19199"/>
                </a:lnTo>
                <a:lnTo>
                  <a:pt x="7325" y="19004"/>
                </a:lnTo>
                <a:lnTo>
                  <a:pt x="7349" y="18785"/>
                </a:lnTo>
                <a:lnTo>
                  <a:pt x="7349" y="18566"/>
                </a:lnTo>
                <a:lnTo>
                  <a:pt x="7300" y="18371"/>
                </a:lnTo>
                <a:lnTo>
                  <a:pt x="7252" y="18201"/>
                </a:lnTo>
                <a:lnTo>
                  <a:pt x="7154" y="18031"/>
                </a:lnTo>
                <a:lnTo>
                  <a:pt x="7008" y="17885"/>
                </a:lnTo>
                <a:lnTo>
                  <a:pt x="6862" y="17763"/>
                </a:lnTo>
                <a:lnTo>
                  <a:pt x="6692" y="17714"/>
                </a:lnTo>
                <a:lnTo>
                  <a:pt x="6497" y="17690"/>
                </a:lnTo>
                <a:close/>
                <a:moveTo>
                  <a:pt x="2531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67" y="560"/>
                </a:lnTo>
                <a:lnTo>
                  <a:pt x="7860" y="585"/>
                </a:lnTo>
                <a:lnTo>
                  <a:pt x="9588" y="560"/>
                </a:lnTo>
                <a:lnTo>
                  <a:pt x="9344" y="755"/>
                </a:lnTo>
                <a:lnTo>
                  <a:pt x="9223" y="852"/>
                </a:lnTo>
                <a:lnTo>
                  <a:pt x="9150" y="974"/>
                </a:lnTo>
                <a:lnTo>
                  <a:pt x="9150" y="998"/>
                </a:lnTo>
                <a:lnTo>
                  <a:pt x="9150" y="1023"/>
                </a:lnTo>
                <a:lnTo>
                  <a:pt x="9174" y="1047"/>
                </a:lnTo>
                <a:lnTo>
                  <a:pt x="9223" y="1047"/>
                </a:lnTo>
                <a:lnTo>
                  <a:pt x="9393" y="998"/>
                </a:lnTo>
                <a:lnTo>
                  <a:pt x="9563" y="901"/>
                </a:lnTo>
                <a:lnTo>
                  <a:pt x="9855" y="682"/>
                </a:lnTo>
                <a:lnTo>
                  <a:pt x="10099" y="560"/>
                </a:lnTo>
                <a:lnTo>
                  <a:pt x="10512" y="585"/>
                </a:lnTo>
                <a:lnTo>
                  <a:pt x="10902" y="609"/>
                </a:lnTo>
                <a:lnTo>
                  <a:pt x="10707" y="682"/>
                </a:lnTo>
                <a:lnTo>
                  <a:pt x="10512" y="804"/>
                </a:lnTo>
                <a:lnTo>
                  <a:pt x="10172" y="998"/>
                </a:lnTo>
                <a:lnTo>
                  <a:pt x="9880" y="1168"/>
                </a:lnTo>
                <a:lnTo>
                  <a:pt x="9588" y="1339"/>
                </a:lnTo>
                <a:lnTo>
                  <a:pt x="9344" y="1558"/>
                </a:lnTo>
                <a:lnTo>
                  <a:pt x="9223" y="1679"/>
                </a:lnTo>
                <a:lnTo>
                  <a:pt x="9101" y="1801"/>
                </a:lnTo>
                <a:lnTo>
                  <a:pt x="9101" y="1825"/>
                </a:lnTo>
                <a:lnTo>
                  <a:pt x="9125" y="1850"/>
                </a:lnTo>
                <a:lnTo>
                  <a:pt x="9125" y="1874"/>
                </a:lnTo>
                <a:lnTo>
                  <a:pt x="9150" y="1874"/>
                </a:lnTo>
                <a:lnTo>
                  <a:pt x="9466" y="1777"/>
                </a:lnTo>
                <a:lnTo>
                  <a:pt x="9782" y="1631"/>
                </a:lnTo>
                <a:lnTo>
                  <a:pt x="10366" y="1314"/>
                </a:lnTo>
                <a:lnTo>
                  <a:pt x="10610" y="1217"/>
                </a:lnTo>
                <a:lnTo>
                  <a:pt x="10877" y="1096"/>
                </a:lnTo>
                <a:lnTo>
                  <a:pt x="11121" y="950"/>
                </a:lnTo>
                <a:lnTo>
                  <a:pt x="11242" y="877"/>
                </a:lnTo>
                <a:lnTo>
                  <a:pt x="11315" y="804"/>
                </a:lnTo>
                <a:lnTo>
                  <a:pt x="11340" y="731"/>
                </a:lnTo>
                <a:lnTo>
                  <a:pt x="11486" y="804"/>
                </a:lnTo>
                <a:lnTo>
                  <a:pt x="11607" y="925"/>
                </a:lnTo>
                <a:lnTo>
                  <a:pt x="11729" y="1047"/>
                </a:lnTo>
                <a:lnTo>
                  <a:pt x="11802" y="1193"/>
                </a:lnTo>
                <a:lnTo>
                  <a:pt x="11486" y="1387"/>
                </a:lnTo>
                <a:lnTo>
                  <a:pt x="11169" y="1558"/>
                </a:lnTo>
                <a:lnTo>
                  <a:pt x="10853" y="1704"/>
                </a:lnTo>
                <a:lnTo>
                  <a:pt x="10488" y="1850"/>
                </a:lnTo>
                <a:lnTo>
                  <a:pt x="10220" y="1971"/>
                </a:lnTo>
                <a:lnTo>
                  <a:pt x="9928" y="2093"/>
                </a:lnTo>
                <a:lnTo>
                  <a:pt x="9807" y="2190"/>
                </a:lnTo>
                <a:lnTo>
                  <a:pt x="9709" y="2288"/>
                </a:lnTo>
                <a:lnTo>
                  <a:pt x="9612" y="2385"/>
                </a:lnTo>
                <a:lnTo>
                  <a:pt x="9515" y="2507"/>
                </a:lnTo>
                <a:lnTo>
                  <a:pt x="9515" y="2580"/>
                </a:lnTo>
                <a:lnTo>
                  <a:pt x="9539" y="2628"/>
                </a:lnTo>
                <a:lnTo>
                  <a:pt x="8931" y="2580"/>
                </a:lnTo>
                <a:lnTo>
                  <a:pt x="7641" y="2580"/>
                </a:lnTo>
                <a:lnTo>
                  <a:pt x="6327" y="2653"/>
                </a:lnTo>
                <a:lnTo>
                  <a:pt x="5135" y="2701"/>
                </a:lnTo>
                <a:lnTo>
                  <a:pt x="3967" y="2726"/>
                </a:lnTo>
                <a:lnTo>
                  <a:pt x="3359" y="2726"/>
                </a:lnTo>
                <a:lnTo>
                  <a:pt x="2775" y="2701"/>
                </a:lnTo>
                <a:lnTo>
                  <a:pt x="2166" y="2653"/>
                </a:lnTo>
                <a:lnTo>
                  <a:pt x="1582" y="2604"/>
                </a:lnTo>
                <a:lnTo>
                  <a:pt x="1509" y="2604"/>
                </a:lnTo>
                <a:lnTo>
                  <a:pt x="1436" y="2628"/>
                </a:lnTo>
                <a:lnTo>
                  <a:pt x="1412" y="2701"/>
                </a:lnTo>
                <a:lnTo>
                  <a:pt x="1388" y="2774"/>
                </a:lnTo>
                <a:lnTo>
                  <a:pt x="1388" y="2847"/>
                </a:lnTo>
                <a:lnTo>
                  <a:pt x="1412" y="2896"/>
                </a:lnTo>
                <a:lnTo>
                  <a:pt x="1461" y="2969"/>
                </a:lnTo>
                <a:lnTo>
                  <a:pt x="1534" y="2993"/>
                </a:lnTo>
                <a:lnTo>
                  <a:pt x="1558" y="3212"/>
                </a:lnTo>
                <a:lnTo>
                  <a:pt x="1558" y="3553"/>
                </a:lnTo>
                <a:lnTo>
                  <a:pt x="1534" y="4453"/>
                </a:lnTo>
                <a:lnTo>
                  <a:pt x="1509" y="5402"/>
                </a:lnTo>
                <a:lnTo>
                  <a:pt x="1485" y="6108"/>
                </a:lnTo>
                <a:lnTo>
                  <a:pt x="1461" y="6668"/>
                </a:lnTo>
                <a:lnTo>
                  <a:pt x="1461" y="7227"/>
                </a:lnTo>
                <a:lnTo>
                  <a:pt x="1485" y="8371"/>
                </a:lnTo>
                <a:lnTo>
                  <a:pt x="1509" y="9490"/>
                </a:lnTo>
                <a:lnTo>
                  <a:pt x="1534" y="10634"/>
                </a:lnTo>
                <a:lnTo>
                  <a:pt x="1485" y="13043"/>
                </a:lnTo>
                <a:lnTo>
                  <a:pt x="1461" y="14235"/>
                </a:lnTo>
                <a:lnTo>
                  <a:pt x="1412" y="15427"/>
                </a:lnTo>
                <a:lnTo>
                  <a:pt x="1363" y="16084"/>
                </a:lnTo>
                <a:lnTo>
                  <a:pt x="1339" y="16255"/>
                </a:lnTo>
                <a:lnTo>
                  <a:pt x="1363" y="16425"/>
                </a:lnTo>
                <a:lnTo>
                  <a:pt x="1388" y="16571"/>
                </a:lnTo>
                <a:lnTo>
                  <a:pt x="1436" y="16693"/>
                </a:lnTo>
                <a:lnTo>
                  <a:pt x="1509" y="16766"/>
                </a:lnTo>
                <a:lnTo>
                  <a:pt x="1461" y="16863"/>
                </a:lnTo>
                <a:lnTo>
                  <a:pt x="1436" y="16960"/>
                </a:lnTo>
                <a:lnTo>
                  <a:pt x="1485" y="17058"/>
                </a:lnTo>
                <a:lnTo>
                  <a:pt x="1534" y="17082"/>
                </a:lnTo>
                <a:lnTo>
                  <a:pt x="1582" y="17106"/>
                </a:lnTo>
                <a:lnTo>
                  <a:pt x="1874" y="17131"/>
                </a:lnTo>
                <a:lnTo>
                  <a:pt x="2191" y="17155"/>
                </a:lnTo>
                <a:lnTo>
                  <a:pt x="2799" y="17179"/>
                </a:lnTo>
                <a:lnTo>
                  <a:pt x="4016" y="17131"/>
                </a:lnTo>
                <a:lnTo>
                  <a:pt x="5329" y="17155"/>
                </a:lnTo>
                <a:lnTo>
                  <a:pt x="6619" y="17204"/>
                </a:lnTo>
                <a:lnTo>
                  <a:pt x="7252" y="17228"/>
                </a:lnTo>
                <a:lnTo>
                  <a:pt x="7884" y="17228"/>
                </a:lnTo>
                <a:lnTo>
                  <a:pt x="9150" y="17179"/>
                </a:lnTo>
                <a:lnTo>
                  <a:pt x="9661" y="17179"/>
                </a:lnTo>
                <a:lnTo>
                  <a:pt x="10172" y="17204"/>
                </a:lnTo>
                <a:lnTo>
                  <a:pt x="10683" y="17204"/>
                </a:lnTo>
                <a:lnTo>
                  <a:pt x="10926" y="17179"/>
                </a:lnTo>
                <a:lnTo>
                  <a:pt x="11194" y="17155"/>
                </a:lnTo>
                <a:lnTo>
                  <a:pt x="11242" y="17131"/>
                </a:lnTo>
                <a:lnTo>
                  <a:pt x="11291" y="17082"/>
                </a:lnTo>
                <a:lnTo>
                  <a:pt x="11340" y="17033"/>
                </a:lnTo>
                <a:lnTo>
                  <a:pt x="11364" y="16985"/>
                </a:lnTo>
                <a:lnTo>
                  <a:pt x="11364" y="16887"/>
                </a:lnTo>
                <a:lnTo>
                  <a:pt x="11315" y="16766"/>
                </a:lnTo>
                <a:lnTo>
                  <a:pt x="11632" y="16620"/>
                </a:lnTo>
                <a:lnTo>
                  <a:pt x="11997" y="16449"/>
                </a:lnTo>
                <a:lnTo>
                  <a:pt x="11997" y="16960"/>
                </a:lnTo>
                <a:lnTo>
                  <a:pt x="11997" y="17058"/>
                </a:lnTo>
                <a:lnTo>
                  <a:pt x="11826" y="17106"/>
                </a:lnTo>
                <a:lnTo>
                  <a:pt x="11656" y="17155"/>
                </a:lnTo>
                <a:lnTo>
                  <a:pt x="11315" y="17301"/>
                </a:lnTo>
                <a:lnTo>
                  <a:pt x="11121" y="17398"/>
                </a:lnTo>
                <a:lnTo>
                  <a:pt x="10926" y="17495"/>
                </a:lnTo>
                <a:lnTo>
                  <a:pt x="10731" y="17617"/>
                </a:lnTo>
                <a:lnTo>
                  <a:pt x="10585" y="17763"/>
                </a:lnTo>
                <a:lnTo>
                  <a:pt x="10585" y="17787"/>
                </a:lnTo>
                <a:lnTo>
                  <a:pt x="10610" y="17812"/>
                </a:lnTo>
                <a:lnTo>
                  <a:pt x="10683" y="17836"/>
                </a:lnTo>
                <a:lnTo>
                  <a:pt x="10780" y="17836"/>
                </a:lnTo>
                <a:lnTo>
                  <a:pt x="10950" y="17787"/>
                </a:lnTo>
                <a:lnTo>
                  <a:pt x="11267" y="17666"/>
                </a:lnTo>
                <a:lnTo>
                  <a:pt x="11632" y="17520"/>
                </a:lnTo>
                <a:lnTo>
                  <a:pt x="11997" y="17422"/>
                </a:lnTo>
                <a:lnTo>
                  <a:pt x="11997" y="17739"/>
                </a:lnTo>
                <a:lnTo>
                  <a:pt x="11875" y="17763"/>
                </a:lnTo>
                <a:lnTo>
                  <a:pt x="11778" y="17836"/>
                </a:lnTo>
                <a:lnTo>
                  <a:pt x="11559" y="17958"/>
                </a:lnTo>
                <a:lnTo>
                  <a:pt x="11340" y="18055"/>
                </a:lnTo>
                <a:lnTo>
                  <a:pt x="11145" y="18201"/>
                </a:lnTo>
                <a:lnTo>
                  <a:pt x="10926" y="18323"/>
                </a:lnTo>
                <a:lnTo>
                  <a:pt x="10731" y="18420"/>
                </a:lnTo>
                <a:lnTo>
                  <a:pt x="10707" y="18444"/>
                </a:lnTo>
                <a:lnTo>
                  <a:pt x="10707" y="18493"/>
                </a:lnTo>
                <a:lnTo>
                  <a:pt x="10731" y="18517"/>
                </a:lnTo>
                <a:lnTo>
                  <a:pt x="10975" y="18517"/>
                </a:lnTo>
                <a:lnTo>
                  <a:pt x="11194" y="18493"/>
                </a:lnTo>
                <a:lnTo>
                  <a:pt x="11413" y="18444"/>
                </a:lnTo>
                <a:lnTo>
                  <a:pt x="11632" y="18371"/>
                </a:lnTo>
                <a:lnTo>
                  <a:pt x="11802" y="18298"/>
                </a:lnTo>
                <a:lnTo>
                  <a:pt x="11997" y="18225"/>
                </a:lnTo>
                <a:lnTo>
                  <a:pt x="11997" y="18590"/>
                </a:lnTo>
                <a:lnTo>
                  <a:pt x="11778" y="18663"/>
                </a:lnTo>
                <a:lnTo>
                  <a:pt x="11534" y="18736"/>
                </a:lnTo>
                <a:lnTo>
                  <a:pt x="10999" y="18907"/>
                </a:lnTo>
                <a:lnTo>
                  <a:pt x="10731" y="19004"/>
                </a:lnTo>
                <a:lnTo>
                  <a:pt x="10488" y="19150"/>
                </a:lnTo>
                <a:lnTo>
                  <a:pt x="10464" y="19174"/>
                </a:lnTo>
                <a:lnTo>
                  <a:pt x="10464" y="19199"/>
                </a:lnTo>
                <a:lnTo>
                  <a:pt x="10464" y="19247"/>
                </a:lnTo>
                <a:lnTo>
                  <a:pt x="10488" y="19247"/>
                </a:lnTo>
                <a:lnTo>
                  <a:pt x="10634" y="19272"/>
                </a:lnTo>
                <a:lnTo>
                  <a:pt x="10756" y="19272"/>
                </a:lnTo>
                <a:lnTo>
                  <a:pt x="11023" y="19247"/>
                </a:lnTo>
                <a:lnTo>
                  <a:pt x="11267" y="19199"/>
                </a:lnTo>
                <a:lnTo>
                  <a:pt x="11510" y="19126"/>
                </a:lnTo>
                <a:lnTo>
                  <a:pt x="11753" y="19077"/>
                </a:lnTo>
                <a:lnTo>
                  <a:pt x="12021" y="19028"/>
                </a:lnTo>
                <a:lnTo>
                  <a:pt x="12021" y="19223"/>
                </a:lnTo>
                <a:lnTo>
                  <a:pt x="11364" y="19515"/>
                </a:lnTo>
                <a:lnTo>
                  <a:pt x="11048" y="19685"/>
                </a:lnTo>
                <a:lnTo>
                  <a:pt x="10902" y="19783"/>
                </a:lnTo>
                <a:lnTo>
                  <a:pt x="10780" y="19904"/>
                </a:lnTo>
                <a:lnTo>
                  <a:pt x="10756" y="19929"/>
                </a:lnTo>
                <a:lnTo>
                  <a:pt x="10756" y="19953"/>
                </a:lnTo>
                <a:lnTo>
                  <a:pt x="10780" y="19977"/>
                </a:lnTo>
                <a:lnTo>
                  <a:pt x="10804" y="19977"/>
                </a:lnTo>
                <a:lnTo>
                  <a:pt x="11121" y="19953"/>
                </a:lnTo>
                <a:lnTo>
                  <a:pt x="11413" y="19880"/>
                </a:lnTo>
                <a:lnTo>
                  <a:pt x="11729" y="19758"/>
                </a:lnTo>
                <a:lnTo>
                  <a:pt x="12021" y="19637"/>
                </a:lnTo>
                <a:lnTo>
                  <a:pt x="12021" y="19856"/>
                </a:lnTo>
                <a:lnTo>
                  <a:pt x="11972" y="19977"/>
                </a:lnTo>
                <a:lnTo>
                  <a:pt x="11899" y="20099"/>
                </a:lnTo>
                <a:lnTo>
                  <a:pt x="11753" y="20099"/>
                </a:lnTo>
                <a:lnTo>
                  <a:pt x="11607" y="20123"/>
                </a:lnTo>
                <a:lnTo>
                  <a:pt x="11315" y="20221"/>
                </a:lnTo>
                <a:lnTo>
                  <a:pt x="10926" y="20342"/>
                </a:lnTo>
                <a:lnTo>
                  <a:pt x="10731" y="20415"/>
                </a:lnTo>
                <a:lnTo>
                  <a:pt x="10537" y="20537"/>
                </a:lnTo>
                <a:lnTo>
                  <a:pt x="10512" y="20561"/>
                </a:lnTo>
                <a:lnTo>
                  <a:pt x="9928" y="20537"/>
                </a:lnTo>
                <a:lnTo>
                  <a:pt x="9344" y="20513"/>
                </a:lnTo>
                <a:lnTo>
                  <a:pt x="8541" y="20513"/>
                </a:lnTo>
                <a:lnTo>
                  <a:pt x="7738" y="20537"/>
                </a:lnTo>
                <a:lnTo>
                  <a:pt x="6084" y="20561"/>
                </a:lnTo>
                <a:lnTo>
                  <a:pt x="4429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93" y="20269"/>
                </a:lnTo>
                <a:lnTo>
                  <a:pt x="1023" y="20172"/>
                </a:lnTo>
                <a:lnTo>
                  <a:pt x="901" y="20050"/>
                </a:lnTo>
                <a:lnTo>
                  <a:pt x="779" y="19929"/>
                </a:lnTo>
                <a:lnTo>
                  <a:pt x="731" y="19807"/>
                </a:lnTo>
                <a:lnTo>
                  <a:pt x="682" y="19661"/>
                </a:lnTo>
                <a:lnTo>
                  <a:pt x="609" y="19393"/>
                </a:lnTo>
                <a:lnTo>
                  <a:pt x="585" y="19101"/>
                </a:lnTo>
                <a:lnTo>
                  <a:pt x="560" y="18834"/>
                </a:lnTo>
                <a:lnTo>
                  <a:pt x="536" y="17131"/>
                </a:lnTo>
                <a:lnTo>
                  <a:pt x="560" y="15427"/>
                </a:lnTo>
                <a:lnTo>
                  <a:pt x="536" y="13091"/>
                </a:lnTo>
                <a:lnTo>
                  <a:pt x="487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7" y="3139"/>
                </a:lnTo>
                <a:lnTo>
                  <a:pt x="536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7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1" y="463"/>
                </a:lnTo>
                <a:close/>
                <a:moveTo>
                  <a:pt x="2507" y="1"/>
                </a:moveTo>
                <a:lnTo>
                  <a:pt x="2045" y="25"/>
                </a:lnTo>
                <a:lnTo>
                  <a:pt x="1655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93" y="1241"/>
                </a:lnTo>
                <a:lnTo>
                  <a:pt x="220" y="1436"/>
                </a:lnTo>
                <a:lnTo>
                  <a:pt x="195" y="1655"/>
                </a:lnTo>
                <a:lnTo>
                  <a:pt x="147" y="2020"/>
                </a:lnTo>
                <a:lnTo>
                  <a:pt x="122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25" y="5354"/>
                </a:lnTo>
                <a:lnTo>
                  <a:pt x="49" y="6376"/>
                </a:lnTo>
                <a:lnTo>
                  <a:pt x="49" y="7544"/>
                </a:lnTo>
                <a:lnTo>
                  <a:pt x="49" y="8736"/>
                </a:lnTo>
                <a:lnTo>
                  <a:pt x="1" y="11072"/>
                </a:lnTo>
                <a:lnTo>
                  <a:pt x="25" y="12264"/>
                </a:lnTo>
                <a:lnTo>
                  <a:pt x="49" y="13432"/>
                </a:lnTo>
                <a:lnTo>
                  <a:pt x="98" y="14624"/>
                </a:lnTo>
                <a:lnTo>
                  <a:pt x="98" y="15817"/>
                </a:lnTo>
                <a:lnTo>
                  <a:pt x="98" y="16693"/>
                </a:lnTo>
                <a:lnTo>
                  <a:pt x="98" y="17568"/>
                </a:lnTo>
                <a:lnTo>
                  <a:pt x="122" y="18444"/>
                </a:lnTo>
                <a:lnTo>
                  <a:pt x="171" y="19345"/>
                </a:lnTo>
                <a:lnTo>
                  <a:pt x="195" y="19612"/>
                </a:lnTo>
                <a:lnTo>
                  <a:pt x="244" y="19880"/>
                </a:lnTo>
                <a:lnTo>
                  <a:pt x="341" y="20123"/>
                </a:lnTo>
                <a:lnTo>
                  <a:pt x="463" y="20367"/>
                </a:lnTo>
                <a:lnTo>
                  <a:pt x="633" y="20561"/>
                </a:lnTo>
                <a:lnTo>
                  <a:pt x="804" y="20732"/>
                </a:lnTo>
                <a:lnTo>
                  <a:pt x="925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94" y="20951"/>
                </a:lnTo>
                <a:lnTo>
                  <a:pt x="4186" y="20975"/>
                </a:lnTo>
                <a:lnTo>
                  <a:pt x="4964" y="20999"/>
                </a:lnTo>
                <a:lnTo>
                  <a:pt x="5938" y="21024"/>
                </a:lnTo>
                <a:lnTo>
                  <a:pt x="6911" y="21024"/>
                </a:lnTo>
                <a:lnTo>
                  <a:pt x="8833" y="20999"/>
                </a:lnTo>
                <a:lnTo>
                  <a:pt x="9198" y="20999"/>
                </a:lnTo>
                <a:lnTo>
                  <a:pt x="9588" y="21024"/>
                </a:lnTo>
                <a:lnTo>
                  <a:pt x="10366" y="21072"/>
                </a:lnTo>
                <a:lnTo>
                  <a:pt x="10756" y="21072"/>
                </a:lnTo>
                <a:lnTo>
                  <a:pt x="11145" y="21048"/>
                </a:lnTo>
                <a:lnTo>
                  <a:pt x="11315" y="20999"/>
                </a:lnTo>
                <a:lnTo>
                  <a:pt x="11510" y="20951"/>
                </a:lnTo>
                <a:lnTo>
                  <a:pt x="11680" y="20902"/>
                </a:lnTo>
                <a:lnTo>
                  <a:pt x="11851" y="20805"/>
                </a:lnTo>
                <a:lnTo>
                  <a:pt x="12021" y="20683"/>
                </a:lnTo>
                <a:lnTo>
                  <a:pt x="12167" y="20513"/>
                </a:lnTo>
                <a:lnTo>
                  <a:pt x="12264" y="20318"/>
                </a:lnTo>
                <a:lnTo>
                  <a:pt x="12362" y="20075"/>
                </a:lnTo>
                <a:lnTo>
                  <a:pt x="12435" y="19807"/>
                </a:lnTo>
                <a:lnTo>
                  <a:pt x="12483" y="19515"/>
                </a:lnTo>
                <a:lnTo>
                  <a:pt x="12532" y="19223"/>
                </a:lnTo>
                <a:lnTo>
                  <a:pt x="12556" y="18907"/>
                </a:lnTo>
                <a:lnTo>
                  <a:pt x="12580" y="18298"/>
                </a:lnTo>
                <a:lnTo>
                  <a:pt x="12580" y="17739"/>
                </a:lnTo>
                <a:lnTo>
                  <a:pt x="12556" y="16960"/>
                </a:lnTo>
                <a:lnTo>
                  <a:pt x="12532" y="15573"/>
                </a:lnTo>
                <a:lnTo>
                  <a:pt x="12508" y="14186"/>
                </a:lnTo>
                <a:lnTo>
                  <a:pt x="12483" y="13286"/>
                </a:lnTo>
                <a:lnTo>
                  <a:pt x="12459" y="12118"/>
                </a:lnTo>
                <a:lnTo>
                  <a:pt x="12459" y="9441"/>
                </a:lnTo>
                <a:lnTo>
                  <a:pt x="12459" y="6960"/>
                </a:lnTo>
                <a:lnTo>
                  <a:pt x="12435" y="5500"/>
                </a:lnTo>
                <a:lnTo>
                  <a:pt x="12435" y="4794"/>
                </a:lnTo>
                <a:lnTo>
                  <a:pt x="12483" y="4113"/>
                </a:lnTo>
                <a:lnTo>
                  <a:pt x="12532" y="3431"/>
                </a:lnTo>
                <a:lnTo>
                  <a:pt x="12556" y="2726"/>
                </a:lnTo>
                <a:lnTo>
                  <a:pt x="12556" y="2336"/>
                </a:lnTo>
                <a:lnTo>
                  <a:pt x="12532" y="1898"/>
                </a:lnTo>
                <a:lnTo>
                  <a:pt x="12435" y="1509"/>
                </a:lnTo>
                <a:lnTo>
                  <a:pt x="12386" y="1314"/>
                </a:lnTo>
                <a:lnTo>
                  <a:pt x="12313" y="1120"/>
                </a:lnTo>
                <a:lnTo>
                  <a:pt x="12240" y="950"/>
                </a:lnTo>
                <a:lnTo>
                  <a:pt x="12143" y="779"/>
                </a:lnTo>
                <a:lnTo>
                  <a:pt x="12021" y="633"/>
                </a:lnTo>
                <a:lnTo>
                  <a:pt x="11899" y="512"/>
                </a:lnTo>
                <a:lnTo>
                  <a:pt x="11729" y="414"/>
                </a:lnTo>
                <a:lnTo>
                  <a:pt x="11559" y="317"/>
                </a:lnTo>
                <a:lnTo>
                  <a:pt x="11364" y="268"/>
                </a:lnTo>
                <a:lnTo>
                  <a:pt x="11145" y="220"/>
                </a:lnTo>
                <a:lnTo>
                  <a:pt x="11096" y="171"/>
                </a:lnTo>
                <a:lnTo>
                  <a:pt x="10999" y="147"/>
                </a:lnTo>
                <a:lnTo>
                  <a:pt x="10634" y="122"/>
                </a:lnTo>
                <a:lnTo>
                  <a:pt x="10269" y="98"/>
                </a:lnTo>
                <a:lnTo>
                  <a:pt x="9515" y="98"/>
                </a:lnTo>
                <a:lnTo>
                  <a:pt x="8030" y="122"/>
                </a:lnTo>
                <a:lnTo>
                  <a:pt x="4867" y="98"/>
                </a:lnTo>
                <a:lnTo>
                  <a:pt x="3943" y="74"/>
                </a:lnTo>
                <a:lnTo>
                  <a:pt x="3018" y="25"/>
                </a:lnTo>
                <a:lnTo>
                  <a:pt x="250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633;p48">
            <a:extLst>
              <a:ext uri="{FF2B5EF4-FFF2-40B4-BE49-F238E27FC236}">
                <a16:creationId xmlns:a16="http://schemas.microsoft.com/office/drawing/2014/main" id="{596B4980-16F4-43E9-B238-AB8E6F5C4031}"/>
              </a:ext>
            </a:extLst>
          </p:cNvPr>
          <p:cNvSpPr/>
          <p:nvPr/>
        </p:nvSpPr>
        <p:spPr>
          <a:xfrm>
            <a:off x="7607866" y="2172567"/>
            <a:ext cx="709067" cy="907015"/>
          </a:xfrm>
          <a:custGeom>
            <a:avLst/>
            <a:gdLst/>
            <a:ahLst/>
            <a:cxnLst/>
            <a:rect l="l" t="t" r="r" b="b"/>
            <a:pathLst>
              <a:path w="16474" h="21073" extrusionOk="0">
                <a:moveTo>
                  <a:pt x="15330" y="779"/>
                </a:moveTo>
                <a:lnTo>
                  <a:pt x="15525" y="950"/>
                </a:lnTo>
                <a:lnTo>
                  <a:pt x="15671" y="1120"/>
                </a:lnTo>
                <a:lnTo>
                  <a:pt x="15428" y="1266"/>
                </a:lnTo>
                <a:lnTo>
                  <a:pt x="15209" y="1387"/>
                </a:lnTo>
                <a:lnTo>
                  <a:pt x="14917" y="1582"/>
                </a:lnTo>
                <a:lnTo>
                  <a:pt x="14625" y="1777"/>
                </a:lnTo>
                <a:lnTo>
                  <a:pt x="14187" y="1777"/>
                </a:lnTo>
                <a:lnTo>
                  <a:pt x="13773" y="1752"/>
                </a:lnTo>
                <a:lnTo>
                  <a:pt x="14235" y="1460"/>
                </a:lnTo>
                <a:lnTo>
                  <a:pt x="14819" y="1120"/>
                </a:lnTo>
                <a:lnTo>
                  <a:pt x="15038" y="1023"/>
                </a:lnTo>
                <a:lnTo>
                  <a:pt x="15160" y="974"/>
                </a:lnTo>
                <a:lnTo>
                  <a:pt x="15257" y="925"/>
                </a:lnTo>
                <a:lnTo>
                  <a:pt x="15330" y="852"/>
                </a:lnTo>
                <a:lnTo>
                  <a:pt x="15330" y="779"/>
                </a:lnTo>
                <a:close/>
                <a:moveTo>
                  <a:pt x="15817" y="1485"/>
                </a:moveTo>
                <a:lnTo>
                  <a:pt x="15890" y="1679"/>
                </a:lnTo>
                <a:lnTo>
                  <a:pt x="15914" y="1898"/>
                </a:lnTo>
                <a:lnTo>
                  <a:pt x="15744" y="1971"/>
                </a:lnTo>
                <a:lnTo>
                  <a:pt x="15574" y="2044"/>
                </a:lnTo>
                <a:lnTo>
                  <a:pt x="15257" y="2215"/>
                </a:lnTo>
                <a:lnTo>
                  <a:pt x="15111" y="2312"/>
                </a:lnTo>
                <a:lnTo>
                  <a:pt x="14941" y="2409"/>
                </a:lnTo>
                <a:lnTo>
                  <a:pt x="14941" y="2409"/>
                </a:lnTo>
                <a:lnTo>
                  <a:pt x="14965" y="2117"/>
                </a:lnTo>
                <a:lnTo>
                  <a:pt x="14990" y="1996"/>
                </a:lnTo>
                <a:lnTo>
                  <a:pt x="14990" y="1898"/>
                </a:lnTo>
                <a:lnTo>
                  <a:pt x="15209" y="1777"/>
                </a:lnTo>
                <a:lnTo>
                  <a:pt x="15525" y="1631"/>
                </a:lnTo>
                <a:lnTo>
                  <a:pt x="15817" y="1485"/>
                </a:lnTo>
                <a:close/>
                <a:moveTo>
                  <a:pt x="15963" y="2239"/>
                </a:moveTo>
                <a:lnTo>
                  <a:pt x="15963" y="2774"/>
                </a:lnTo>
                <a:lnTo>
                  <a:pt x="15914" y="2799"/>
                </a:lnTo>
                <a:lnTo>
                  <a:pt x="15695" y="2896"/>
                </a:lnTo>
                <a:lnTo>
                  <a:pt x="15476" y="2993"/>
                </a:lnTo>
                <a:lnTo>
                  <a:pt x="14917" y="3285"/>
                </a:lnTo>
                <a:lnTo>
                  <a:pt x="14941" y="2774"/>
                </a:lnTo>
                <a:lnTo>
                  <a:pt x="15233" y="2604"/>
                </a:lnTo>
                <a:lnTo>
                  <a:pt x="15525" y="2409"/>
                </a:lnTo>
                <a:lnTo>
                  <a:pt x="15744" y="2312"/>
                </a:lnTo>
                <a:lnTo>
                  <a:pt x="15963" y="2239"/>
                </a:lnTo>
                <a:close/>
                <a:moveTo>
                  <a:pt x="15939" y="3115"/>
                </a:moveTo>
                <a:lnTo>
                  <a:pt x="15914" y="3577"/>
                </a:lnTo>
                <a:lnTo>
                  <a:pt x="15647" y="3699"/>
                </a:lnTo>
                <a:lnTo>
                  <a:pt x="15403" y="3821"/>
                </a:lnTo>
                <a:lnTo>
                  <a:pt x="14917" y="4113"/>
                </a:lnTo>
                <a:lnTo>
                  <a:pt x="14917" y="3553"/>
                </a:lnTo>
                <a:lnTo>
                  <a:pt x="15087" y="3504"/>
                </a:lnTo>
                <a:lnTo>
                  <a:pt x="15233" y="3431"/>
                </a:lnTo>
                <a:lnTo>
                  <a:pt x="15549" y="3285"/>
                </a:lnTo>
                <a:lnTo>
                  <a:pt x="15744" y="3212"/>
                </a:lnTo>
                <a:lnTo>
                  <a:pt x="15939" y="3115"/>
                </a:lnTo>
                <a:close/>
                <a:moveTo>
                  <a:pt x="15866" y="3942"/>
                </a:moveTo>
                <a:lnTo>
                  <a:pt x="15841" y="4429"/>
                </a:lnTo>
                <a:lnTo>
                  <a:pt x="15574" y="4575"/>
                </a:lnTo>
                <a:lnTo>
                  <a:pt x="15330" y="4697"/>
                </a:lnTo>
                <a:lnTo>
                  <a:pt x="15136" y="4818"/>
                </a:lnTo>
                <a:lnTo>
                  <a:pt x="14965" y="4964"/>
                </a:lnTo>
                <a:lnTo>
                  <a:pt x="14892" y="5013"/>
                </a:lnTo>
                <a:lnTo>
                  <a:pt x="14917" y="4405"/>
                </a:lnTo>
                <a:lnTo>
                  <a:pt x="15160" y="4307"/>
                </a:lnTo>
                <a:lnTo>
                  <a:pt x="15403" y="4186"/>
                </a:lnTo>
                <a:lnTo>
                  <a:pt x="15647" y="4064"/>
                </a:lnTo>
                <a:lnTo>
                  <a:pt x="15866" y="3942"/>
                </a:lnTo>
                <a:close/>
                <a:moveTo>
                  <a:pt x="15841" y="4794"/>
                </a:moveTo>
                <a:lnTo>
                  <a:pt x="15841" y="5329"/>
                </a:lnTo>
                <a:lnTo>
                  <a:pt x="15525" y="5500"/>
                </a:lnTo>
                <a:lnTo>
                  <a:pt x="15209" y="5670"/>
                </a:lnTo>
                <a:lnTo>
                  <a:pt x="14892" y="5865"/>
                </a:lnTo>
                <a:lnTo>
                  <a:pt x="14892" y="5256"/>
                </a:lnTo>
                <a:lnTo>
                  <a:pt x="15038" y="5208"/>
                </a:lnTo>
                <a:lnTo>
                  <a:pt x="15403" y="5013"/>
                </a:lnTo>
                <a:lnTo>
                  <a:pt x="15622" y="4891"/>
                </a:lnTo>
                <a:lnTo>
                  <a:pt x="15841" y="4794"/>
                </a:lnTo>
                <a:close/>
                <a:moveTo>
                  <a:pt x="15841" y="5694"/>
                </a:moveTo>
                <a:lnTo>
                  <a:pt x="15841" y="6230"/>
                </a:lnTo>
                <a:lnTo>
                  <a:pt x="15598" y="6376"/>
                </a:lnTo>
                <a:lnTo>
                  <a:pt x="15379" y="6497"/>
                </a:lnTo>
                <a:lnTo>
                  <a:pt x="15136" y="6668"/>
                </a:lnTo>
                <a:lnTo>
                  <a:pt x="15014" y="6765"/>
                </a:lnTo>
                <a:lnTo>
                  <a:pt x="14892" y="6862"/>
                </a:lnTo>
                <a:lnTo>
                  <a:pt x="14892" y="6181"/>
                </a:lnTo>
                <a:lnTo>
                  <a:pt x="15087" y="6108"/>
                </a:lnTo>
                <a:lnTo>
                  <a:pt x="15282" y="6011"/>
                </a:lnTo>
                <a:lnTo>
                  <a:pt x="15841" y="5694"/>
                </a:lnTo>
                <a:close/>
                <a:moveTo>
                  <a:pt x="15817" y="6692"/>
                </a:moveTo>
                <a:lnTo>
                  <a:pt x="15817" y="7179"/>
                </a:lnTo>
                <a:lnTo>
                  <a:pt x="15282" y="7422"/>
                </a:lnTo>
                <a:lnTo>
                  <a:pt x="15087" y="7495"/>
                </a:lnTo>
                <a:lnTo>
                  <a:pt x="14892" y="7592"/>
                </a:lnTo>
                <a:lnTo>
                  <a:pt x="14892" y="7057"/>
                </a:lnTo>
                <a:lnTo>
                  <a:pt x="15038" y="7033"/>
                </a:lnTo>
                <a:lnTo>
                  <a:pt x="15184" y="6984"/>
                </a:lnTo>
                <a:lnTo>
                  <a:pt x="15476" y="6838"/>
                </a:lnTo>
                <a:lnTo>
                  <a:pt x="15817" y="6692"/>
                </a:lnTo>
                <a:close/>
                <a:moveTo>
                  <a:pt x="15817" y="7617"/>
                </a:moveTo>
                <a:lnTo>
                  <a:pt x="15817" y="8079"/>
                </a:lnTo>
                <a:lnTo>
                  <a:pt x="15355" y="8298"/>
                </a:lnTo>
                <a:lnTo>
                  <a:pt x="15136" y="8420"/>
                </a:lnTo>
                <a:lnTo>
                  <a:pt x="14917" y="8566"/>
                </a:lnTo>
                <a:lnTo>
                  <a:pt x="14892" y="7933"/>
                </a:lnTo>
                <a:lnTo>
                  <a:pt x="15111" y="7884"/>
                </a:lnTo>
                <a:lnTo>
                  <a:pt x="15330" y="7811"/>
                </a:lnTo>
                <a:lnTo>
                  <a:pt x="15817" y="7617"/>
                </a:lnTo>
                <a:close/>
                <a:moveTo>
                  <a:pt x="15817" y="8420"/>
                </a:moveTo>
                <a:lnTo>
                  <a:pt x="15817" y="8931"/>
                </a:lnTo>
                <a:lnTo>
                  <a:pt x="15720" y="8955"/>
                </a:lnTo>
                <a:lnTo>
                  <a:pt x="15598" y="9004"/>
                </a:lnTo>
                <a:lnTo>
                  <a:pt x="15452" y="9101"/>
                </a:lnTo>
                <a:lnTo>
                  <a:pt x="15184" y="9271"/>
                </a:lnTo>
                <a:lnTo>
                  <a:pt x="15038" y="9368"/>
                </a:lnTo>
                <a:lnTo>
                  <a:pt x="14917" y="9490"/>
                </a:lnTo>
                <a:lnTo>
                  <a:pt x="14917" y="8882"/>
                </a:lnTo>
                <a:lnTo>
                  <a:pt x="15160" y="8760"/>
                </a:lnTo>
                <a:lnTo>
                  <a:pt x="15817" y="8420"/>
                </a:lnTo>
                <a:close/>
                <a:moveTo>
                  <a:pt x="15817" y="9295"/>
                </a:moveTo>
                <a:lnTo>
                  <a:pt x="15817" y="9782"/>
                </a:lnTo>
                <a:lnTo>
                  <a:pt x="15574" y="9904"/>
                </a:lnTo>
                <a:lnTo>
                  <a:pt x="15355" y="10025"/>
                </a:lnTo>
                <a:lnTo>
                  <a:pt x="15136" y="10147"/>
                </a:lnTo>
                <a:lnTo>
                  <a:pt x="14917" y="10269"/>
                </a:lnTo>
                <a:lnTo>
                  <a:pt x="14917" y="9782"/>
                </a:lnTo>
                <a:lnTo>
                  <a:pt x="15111" y="9709"/>
                </a:lnTo>
                <a:lnTo>
                  <a:pt x="15282" y="9612"/>
                </a:lnTo>
                <a:lnTo>
                  <a:pt x="15622" y="9393"/>
                </a:lnTo>
                <a:lnTo>
                  <a:pt x="15817" y="9295"/>
                </a:lnTo>
                <a:close/>
                <a:moveTo>
                  <a:pt x="15817" y="10244"/>
                </a:moveTo>
                <a:lnTo>
                  <a:pt x="15817" y="10634"/>
                </a:lnTo>
                <a:lnTo>
                  <a:pt x="15574" y="10804"/>
                </a:lnTo>
                <a:lnTo>
                  <a:pt x="15403" y="10950"/>
                </a:lnTo>
                <a:lnTo>
                  <a:pt x="14941" y="11242"/>
                </a:lnTo>
                <a:lnTo>
                  <a:pt x="14917" y="10682"/>
                </a:lnTo>
                <a:lnTo>
                  <a:pt x="15087" y="10609"/>
                </a:lnTo>
                <a:lnTo>
                  <a:pt x="15257" y="10536"/>
                </a:lnTo>
                <a:lnTo>
                  <a:pt x="15549" y="10366"/>
                </a:lnTo>
                <a:lnTo>
                  <a:pt x="15817" y="10244"/>
                </a:lnTo>
                <a:close/>
                <a:moveTo>
                  <a:pt x="15817" y="11145"/>
                </a:moveTo>
                <a:lnTo>
                  <a:pt x="15817" y="11850"/>
                </a:lnTo>
                <a:lnTo>
                  <a:pt x="15622" y="11972"/>
                </a:lnTo>
                <a:lnTo>
                  <a:pt x="15501" y="12069"/>
                </a:lnTo>
                <a:lnTo>
                  <a:pt x="14965" y="12459"/>
                </a:lnTo>
                <a:lnTo>
                  <a:pt x="14941" y="11656"/>
                </a:lnTo>
                <a:lnTo>
                  <a:pt x="15111" y="11583"/>
                </a:lnTo>
                <a:lnTo>
                  <a:pt x="15282" y="11485"/>
                </a:lnTo>
                <a:lnTo>
                  <a:pt x="15598" y="11291"/>
                </a:lnTo>
                <a:lnTo>
                  <a:pt x="15817" y="11145"/>
                </a:lnTo>
                <a:close/>
                <a:moveTo>
                  <a:pt x="15817" y="12337"/>
                </a:moveTo>
                <a:lnTo>
                  <a:pt x="15817" y="13091"/>
                </a:lnTo>
                <a:lnTo>
                  <a:pt x="15549" y="13237"/>
                </a:lnTo>
                <a:lnTo>
                  <a:pt x="15282" y="13432"/>
                </a:lnTo>
                <a:lnTo>
                  <a:pt x="15136" y="13529"/>
                </a:lnTo>
                <a:lnTo>
                  <a:pt x="14965" y="13651"/>
                </a:lnTo>
                <a:lnTo>
                  <a:pt x="14965" y="12872"/>
                </a:lnTo>
                <a:lnTo>
                  <a:pt x="15136" y="12775"/>
                </a:lnTo>
                <a:lnTo>
                  <a:pt x="15282" y="12702"/>
                </a:lnTo>
                <a:lnTo>
                  <a:pt x="15574" y="12507"/>
                </a:lnTo>
                <a:lnTo>
                  <a:pt x="15817" y="12337"/>
                </a:lnTo>
                <a:close/>
                <a:moveTo>
                  <a:pt x="15817" y="13481"/>
                </a:moveTo>
                <a:lnTo>
                  <a:pt x="15841" y="13919"/>
                </a:lnTo>
                <a:lnTo>
                  <a:pt x="15452" y="14138"/>
                </a:lnTo>
                <a:lnTo>
                  <a:pt x="15087" y="14405"/>
                </a:lnTo>
                <a:lnTo>
                  <a:pt x="14990" y="14478"/>
                </a:lnTo>
                <a:lnTo>
                  <a:pt x="14965" y="13992"/>
                </a:lnTo>
                <a:lnTo>
                  <a:pt x="15209" y="13870"/>
                </a:lnTo>
                <a:lnTo>
                  <a:pt x="15403" y="13748"/>
                </a:lnTo>
                <a:lnTo>
                  <a:pt x="15817" y="13481"/>
                </a:lnTo>
                <a:close/>
                <a:moveTo>
                  <a:pt x="15841" y="14381"/>
                </a:moveTo>
                <a:lnTo>
                  <a:pt x="15866" y="14795"/>
                </a:lnTo>
                <a:lnTo>
                  <a:pt x="15720" y="14868"/>
                </a:lnTo>
                <a:lnTo>
                  <a:pt x="15598" y="14965"/>
                </a:lnTo>
                <a:lnTo>
                  <a:pt x="15355" y="15135"/>
                </a:lnTo>
                <a:lnTo>
                  <a:pt x="14990" y="15354"/>
                </a:lnTo>
                <a:lnTo>
                  <a:pt x="14990" y="14941"/>
                </a:lnTo>
                <a:lnTo>
                  <a:pt x="15160" y="14843"/>
                </a:lnTo>
                <a:lnTo>
                  <a:pt x="15330" y="14722"/>
                </a:lnTo>
                <a:lnTo>
                  <a:pt x="15622" y="14503"/>
                </a:lnTo>
                <a:lnTo>
                  <a:pt x="15841" y="14381"/>
                </a:lnTo>
                <a:close/>
                <a:moveTo>
                  <a:pt x="15866" y="15330"/>
                </a:moveTo>
                <a:lnTo>
                  <a:pt x="15890" y="15865"/>
                </a:lnTo>
                <a:lnTo>
                  <a:pt x="15866" y="15865"/>
                </a:lnTo>
                <a:lnTo>
                  <a:pt x="15695" y="15914"/>
                </a:lnTo>
                <a:lnTo>
                  <a:pt x="15549" y="15963"/>
                </a:lnTo>
                <a:lnTo>
                  <a:pt x="15257" y="16157"/>
                </a:lnTo>
                <a:lnTo>
                  <a:pt x="15014" y="16279"/>
                </a:lnTo>
                <a:lnTo>
                  <a:pt x="14990" y="15768"/>
                </a:lnTo>
                <a:lnTo>
                  <a:pt x="15136" y="15719"/>
                </a:lnTo>
                <a:lnTo>
                  <a:pt x="15282" y="15646"/>
                </a:lnTo>
                <a:lnTo>
                  <a:pt x="15574" y="15500"/>
                </a:lnTo>
                <a:lnTo>
                  <a:pt x="15866" y="15330"/>
                </a:lnTo>
                <a:close/>
                <a:moveTo>
                  <a:pt x="15890" y="16230"/>
                </a:moveTo>
                <a:lnTo>
                  <a:pt x="15890" y="16644"/>
                </a:lnTo>
                <a:lnTo>
                  <a:pt x="15793" y="16644"/>
                </a:lnTo>
                <a:lnTo>
                  <a:pt x="15598" y="16717"/>
                </a:lnTo>
                <a:lnTo>
                  <a:pt x="15403" y="16790"/>
                </a:lnTo>
                <a:lnTo>
                  <a:pt x="15184" y="16887"/>
                </a:lnTo>
                <a:lnTo>
                  <a:pt x="15014" y="17009"/>
                </a:lnTo>
                <a:lnTo>
                  <a:pt x="15014" y="16644"/>
                </a:lnTo>
                <a:lnTo>
                  <a:pt x="15160" y="16595"/>
                </a:lnTo>
                <a:lnTo>
                  <a:pt x="15306" y="16522"/>
                </a:lnTo>
                <a:lnTo>
                  <a:pt x="15598" y="16401"/>
                </a:lnTo>
                <a:lnTo>
                  <a:pt x="15890" y="16230"/>
                </a:lnTo>
                <a:close/>
                <a:moveTo>
                  <a:pt x="12629" y="2166"/>
                </a:moveTo>
                <a:lnTo>
                  <a:pt x="13627" y="2239"/>
                </a:lnTo>
                <a:lnTo>
                  <a:pt x="14600" y="2239"/>
                </a:lnTo>
                <a:lnTo>
                  <a:pt x="14527" y="3285"/>
                </a:lnTo>
                <a:lnTo>
                  <a:pt x="14479" y="4380"/>
                </a:lnTo>
                <a:lnTo>
                  <a:pt x="14454" y="4380"/>
                </a:lnTo>
                <a:lnTo>
                  <a:pt x="14430" y="4405"/>
                </a:lnTo>
                <a:lnTo>
                  <a:pt x="14454" y="4429"/>
                </a:lnTo>
                <a:lnTo>
                  <a:pt x="14479" y="4429"/>
                </a:lnTo>
                <a:lnTo>
                  <a:pt x="14430" y="6059"/>
                </a:lnTo>
                <a:lnTo>
                  <a:pt x="14430" y="7738"/>
                </a:lnTo>
                <a:lnTo>
                  <a:pt x="14430" y="9441"/>
                </a:lnTo>
                <a:lnTo>
                  <a:pt x="14454" y="11169"/>
                </a:lnTo>
                <a:lnTo>
                  <a:pt x="14527" y="14527"/>
                </a:lnTo>
                <a:lnTo>
                  <a:pt x="14552" y="16109"/>
                </a:lnTo>
                <a:lnTo>
                  <a:pt x="14552" y="17617"/>
                </a:lnTo>
                <a:lnTo>
                  <a:pt x="14138" y="17617"/>
                </a:lnTo>
                <a:lnTo>
                  <a:pt x="13724" y="17593"/>
                </a:lnTo>
                <a:lnTo>
                  <a:pt x="13286" y="17593"/>
                </a:lnTo>
                <a:lnTo>
                  <a:pt x="12873" y="17568"/>
                </a:lnTo>
                <a:lnTo>
                  <a:pt x="9637" y="17593"/>
                </a:lnTo>
                <a:lnTo>
                  <a:pt x="6425" y="17593"/>
                </a:lnTo>
                <a:lnTo>
                  <a:pt x="5232" y="17544"/>
                </a:lnTo>
                <a:lnTo>
                  <a:pt x="4016" y="17520"/>
                </a:lnTo>
                <a:lnTo>
                  <a:pt x="2434" y="17520"/>
                </a:lnTo>
                <a:lnTo>
                  <a:pt x="1899" y="17544"/>
                </a:lnTo>
                <a:lnTo>
                  <a:pt x="1923" y="17495"/>
                </a:lnTo>
                <a:lnTo>
                  <a:pt x="1923" y="17447"/>
                </a:lnTo>
                <a:lnTo>
                  <a:pt x="1899" y="17252"/>
                </a:lnTo>
                <a:lnTo>
                  <a:pt x="1899" y="16936"/>
                </a:lnTo>
                <a:lnTo>
                  <a:pt x="1899" y="16620"/>
                </a:lnTo>
                <a:lnTo>
                  <a:pt x="1972" y="14040"/>
                </a:lnTo>
                <a:lnTo>
                  <a:pt x="2021" y="12751"/>
                </a:lnTo>
                <a:lnTo>
                  <a:pt x="2021" y="11485"/>
                </a:lnTo>
                <a:lnTo>
                  <a:pt x="2045" y="8955"/>
                </a:lnTo>
                <a:lnTo>
                  <a:pt x="2021" y="5208"/>
                </a:lnTo>
                <a:lnTo>
                  <a:pt x="1996" y="3164"/>
                </a:lnTo>
                <a:lnTo>
                  <a:pt x="1972" y="2507"/>
                </a:lnTo>
                <a:lnTo>
                  <a:pt x="1948" y="2190"/>
                </a:lnTo>
                <a:lnTo>
                  <a:pt x="2459" y="2263"/>
                </a:lnTo>
                <a:lnTo>
                  <a:pt x="2970" y="2312"/>
                </a:lnTo>
                <a:lnTo>
                  <a:pt x="3505" y="2336"/>
                </a:lnTo>
                <a:lnTo>
                  <a:pt x="4040" y="2336"/>
                </a:lnTo>
                <a:lnTo>
                  <a:pt x="5111" y="2288"/>
                </a:lnTo>
                <a:lnTo>
                  <a:pt x="6133" y="2239"/>
                </a:lnTo>
                <a:lnTo>
                  <a:pt x="7398" y="2215"/>
                </a:lnTo>
                <a:lnTo>
                  <a:pt x="9393" y="2190"/>
                </a:lnTo>
                <a:lnTo>
                  <a:pt x="11364" y="2166"/>
                </a:lnTo>
                <a:close/>
                <a:moveTo>
                  <a:pt x="15890" y="16912"/>
                </a:moveTo>
                <a:lnTo>
                  <a:pt x="15890" y="16960"/>
                </a:lnTo>
                <a:lnTo>
                  <a:pt x="15890" y="17350"/>
                </a:lnTo>
                <a:lnTo>
                  <a:pt x="15768" y="17350"/>
                </a:lnTo>
                <a:lnTo>
                  <a:pt x="15671" y="17398"/>
                </a:lnTo>
                <a:lnTo>
                  <a:pt x="15452" y="17520"/>
                </a:lnTo>
                <a:lnTo>
                  <a:pt x="15209" y="17666"/>
                </a:lnTo>
                <a:lnTo>
                  <a:pt x="15136" y="17593"/>
                </a:lnTo>
                <a:lnTo>
                  <a:pt x="15087" y="17568"/>
                </a:lnTo>
                <a:lnTo>
                  <a:pt x="15014" y="17544"/>
                </a:lnTo>
                <a:lnTo>
                  <a:pt x="15014" y="17301"/>
                </a:lnTo>
                <a:lnTo>
                  <a:pt x="15233" y="17228"/>
                </a:lnTo>
                <a:lnTo>
                  <a:pt x="15452" y="17131"/>
                </a:lnTo>
                <a:lnTo>
                  <a:pt x="15890" y="16912"/>
                </a:lnTo>
                <a:close/>
                <a:moveTo>
                  <a:pt x="8469" y="18663"/>
                </a:moveTo>
                <a:lnTo>
                  <a:pt x="8590" y="18712"/>
                </a:lnTo>
                <a:lnTo>
                  <a:pt x="8663" y="18809"/>
                </a:lnTo>
                <a:lnTo>
                  <a:pt x="8761" y="18980"/>
                </a:lnTo>
                <a:lnTo>
                  <a:pt x="8785" y="19077"/>
                </a:lnTo>
                <a:lnTo>
                  <a:pt x="8785" y="19199"/>
                </a:lnTo>
                <a:lnTo>
                  <a:pt x="8785" y="19320"/>
                </a:lnTo>
                <a:lnTo>
                  <a:pt x="8785" y="19442"/>
                </a:lnTo>
                <a:lnTo>
                  <a:pt x="8761" y="19539"/>
                </a:lnTo>
                <a:lnTo>
                  <a:pt x="8712" y="19661"/>
                </a:lnTo>
                <a:lnTo>
                  <a:pt x="8639" y="19758"/>
                </a:lnTo>
                <a:lnTo>
                  <a:pt x="8542" y="19831"/>
                </a:lnTo>
                <a:lnTo>
                  <a:pt x="8420" y="19904"/>
                </a:lnTo>
                <a:lnTo>
                  <a:pt x="8274" y="19929"/>
                </a:lnTo>
                <a:lnTo>
                  <a:pt x="8128" y="19929"/>
                </a:lnTo>
                <a:lnTo>
                  <a:pt x="8006" y="19880"/>
                </a:lnTo>
                <a:lnTo>
                  <a:pt x="7860" y="19831"/>
                </a:lnTo>
                <a:lnTo>
                  <a:pt x="7763" y="19734"/>
                </a:lnTo>
                <a:lnTo>
                  <a:pt x="7690" y="19612"/>
                </a:lnTo>
                <a:lnTo>
                  <a:pt x="7641" y="19491"/>
                </a:lnTo>
                <a:lnTo>
                  <a:pt x="7641" y="19345"/>
                </a:lnTo>
                <a:lnTo>
                  <a:pt x="7666" y="19174"/>
                </a:lnTo>
                <a:lnTo>
                  <a:pt x="7714" y="19053"/>
                </a:lnTo>
                <a:lnTo>
                  <a:pt x="7787" y="18907"/>
                </a:lnTo>
                <a:lnTo>
                  <a:pt x="7885" y="18809"/>
                </a:lnTo>
                <a:lnTo>
                  <a:pt x="7958" y="18736"/>
                </a:lnTo>
                <a:lnTo>
                  <a:pt x="8031" y="18761"/>
                </a:lnTo>
                <a:lnTo>
                  <a:pt x="8104" y="18736"/>
                </a:lnTo>
                <a:lnTo>
                  <a:pt x="8201" y="18712"/>
                </a:lnTo>
                <a:lnTo>
                  <a:pt x="8250" y="18712"/>
                </a:lnTo>
                <a:lnTo>
                  <a:pt x="8298" y="18688"/>
                </a:lnTo>
                <a:lnTo>
                  <a:pt x="8323" y="18663"/>
                </a:lnTo>
                <a:close/>
                <a:moveTo>
                  <a:pt x="8347" y="18177"/>
                </a:moveTo>
                <a:lnTo>
                  <a:pt x="8152" y="18201"/>
                </a:lnTo>
                <a:lnTo>
                  <a:pt x="8055" y="18250"/>
                </a:lnTo>
                <a:lnTo>
                  <a:pt x="7982" y="18298"/>
                </a:lnTo>
                <a:lnTo>
                  <a:pt x="7885" y="18323"/>
                </a:lnTo>
                <a:lnTo>
                  <a:pt x="7763" y="18347"/>
                </a:lnTo>
                <a:lnTo>
                  <a:pt x="7666" y="18420"/>
                </a:lnTo>
                <a:lnTo>
                  <a:pt x="7568" y="18469"/>
                </a:lnTo>
                <a:lnTo>
                  <a:pt x="7471" y="18566"/>
                </a:lnTo>
                <a:lnTo>
                  <a:pt x="7398" y="18663"/>
                </a:lnTo>
                <a:lnTo>
                  <a:pt x="7349" y="18761"/>
                </a:lnTo>
                <a:lnTo>
                  <a:pt x="7276" y="18882"/>
                </a:lnTo>
                <a:lnTo>
                  <a:pt x="7228" y="19126"/>
                </a:lnTo>
                <a:lnTo>
                  <a:pt x="7179" y="19369"/>
                </a:lnTo>
                <a:lnTo>
                  <a:pt x="7179" y="19515"/>
                </a:lnTo>
                <a:lnTo>
                  <a:pt x="7203" y="19637"/>
                </a:lnTo>
                <a:lnTo>
                  <a:pt x="7252" y="19758"/>
                </a:lnTo>
                <a:lnTo>
                  <a:pt x="7301" y="19880"/>
                </a:lnTo>
                <a:lnTo>
                  <a:pt x="7349" y="19977"/>
                </a:lnTo>
                <a:lnTo>
                  <a:pt x="7447" y="20075"/>
                </a:lnTo>
                <a:lnTo>
                  <a:pt x="7520" y="20148"/>
                </a:lnTo>
                <a:lnTo>
                  <a:pt x="7641" y="20221"/>
                </a:lnTo>
                <a:lnTo>
                  <a:pt x="7739" y="20294"/>
                </a:lnTo>
                <a:lnTo>
                  <a:pt x="7860" y="20342"/>
                </a:lnTo>
                <a:lnTo>
                  <a:pt x="7982" y="20367"/>
                </a:lnTo>
                <a:lnTo>
                  <a:pt x="8104" y="20391"/>
                </a:lnTo>
                <a:lnTo>
                  <a:pt x="8225" y="20391"/>
                </a:lnTo>
                <a:lnTo>
                  <a:pt x="8371" y="20367"/>
                </a:lnTo>
                <a:lnTo>
                  <a:pt x="8493" y="20342"/>
                </a:lnTo>
                <a:lnTo>
                  <a:pt x="8615" y="20294"/>
                </a:lnTo>
                <a:lnTo>
                  <a:pt x="8809" y="20196"/>
                </a:lnTo>
                <a:lnTo>
                  <a:pt x="8955" y="20050"/>
                </a:lnTo>
                <a:lnTo>
                  <a:pt x="9053" y="19880"/>
                </a:lnTo>
                <a:lnTo>
                  <a:pt x="9150" y="19685"/>
                </a:lnTo>
                <a:lnTo>
                  <a:pt x="9199" y="19491"/>
                </a:lnTo>
                <a:lnTo>
                  <a:pt x="9199" y="19272"/>
                </a:lnTo>
                <a:lnTo>
                  <a:pt x="9199" y="19053"/>
                </a:lnTo>
                <a:lnTo>
                  <a:pt x="9174" y="18858"/>
                </a:lnTo>
                <a:lnTo>
                  <a:pt x="9101" y="18688"/>
                </a:lnTo>
                <a:lnTo>
                  <a:pt x="9004" y="18517"/>
                </a:lnTo>
                <a:lnTo>
                  <a:pt x="8882" y="18371"/>
                </a:lnTo>
                <a:lnTo>
                  <a:pt x="8712" y="18250"/>
                </a:lnTo>
                <a:lnTo>
                  <a:pt x="8542" y="18201"/>
                </a:lnTo>
                <a:lnTo>
                  <a:pt x="8347" y="18177"/>
                </a:lnTo>
                <a:close/>
                <a:moveTo>
                  <a:pt x="2532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43" y="560"/>
                </a:lnTo>
                <a:lnTo>
                  <a:pt x="8298" y="585"/>
                </a:lnTo>
                <a:lnTo>
                  <a:pt x="11729" y="585"/>
                </a:lnTo>
                <a:lnTo>
                  <a:pt x="13554" y="560"/>
                </a:lnTo>
                <a:lnTo>
                  <a:pt x="13530" y="585"/>
                </a:lnTo>
                <a:lnTo>
                  <a:pt x="13530" y="633"/>
                </a:lnTo>
                <a:lnTo>
                  <a:pt x="13505" y="658"/>
                </a:lnTo>
                <a:lnTo>
                  <a:pt x="13530" y="682"/>
                </a:lnTo>
                <a:lnTo>
                  <a:pt x="13554" y="706"/>
                </a:lnTo>
                <a:lnTo>
                  <a:pt x="13627" y="731"/>
                </a:lnTo>
                <a:lnTo>
                  <a:pt x="13724" y="731"/>
                </a:lnTo>
                <a:lnTo>
                  <a:pt x="13846" y="706"/>
                </a:lnTo>
                <a:lnTo>
                  <a:pt x="14065" y="633"/>
                </a:lnTo>
                <a:lnTo>
                  <a:pt x="14260" y="560"/>
                </a:lnTo>
                <a:lnTo>
                  <a:pt x="14892" y="609"/>
                </a:lnTo>
                <a:lnTo>
                  <a:pt x="14917" y="609"/>
                </a:lnTo>
                <a:lnTo>
                  <a:pt x="15063" y="658"/>
                </a:lnTo>
                <a:lnTo>
                  <a:pt x="14965" y="682"/>
                </a:lnTo>
                <a:lnTo>
                  <a:pt x="14844" y="731"/>
                </a:lnTo>
                <a:lnTo>
                  <a:pt x="14625" y="852"/>
                </a:lnTo>
                <a:lnTo>
                  <a:pt x="14260" y="1096"/>
                </a:lnTo>
                <a:lnTo>
                  <a:pt x="13749" y="1387"/>
                </a:lnTo>
                <a:lnTo>
                  <a:pt x="13505" y="1558"/>
                </a:lnTo>
                <a:lnTo>
                  <a:pt x="13286" y="1728"/>
                </a:lnTo>
                <a:lnTo>
                  <a:pt x="12824" y="1704"/>
                </a:lnTo>
                <a:lnTo>
                  <a:pt x="9564" y="1704"/>
                </a:lnTo>
                <a:lnTo>
                  <a:pt x="7593" y="1728"/>
                </a:lnTo>
                <a:lnTo>
                  <a:pt x="6327" y="1777"/>
                </a:lnTo>
                <a:lnTo>
                  <a:pt x="5135" y="1825"/>
                </a:lnTo>
                <a:lnTo>
                  <a:pt x="3943" y="1850"/>
                </a:lnTo>
                <a:lnTo>
                  <a:pt x="3359" y="1850"/>
                </a:lnTo>
                <a:lnTo>
                  <a:pt x="2751" y="1825"/>
                </a:lnTo>
                <a:lnTo>
                  <a:pt x="2167" y="1777"/>
                </a:lnTo>
                <a:lnTo>
                  <a:pt x="1583" y="1728"/>
                </a:lnTo>
                <a:lnTo>
                  <a:pt x="1510" y="1728"/>
                </a:lnTo>
                <a:lnTo>
                  <a:pt x="1437" y="1752"/>
                </a:lnTo>
                <a:lnTo>
                  <a:pt x="1412" y="1825"/>
                </a:lnTo>
                <a:lnTo>
                  <a:pt x="1388" y="1898"/>
                </a:lnTo>
                <a:lnTo>
                  <a:pt x="1388" y="1971"/>
                </a:lnTo>
                <a:lnTo>
                  <a:pt x="1412" y="2020"/>
                </a:lnTo>
                <a:lnTo>
                  <a:pt x="1461" y="2093"/>
                </a:lnTo>
                <a:lnTo>
                  <a:pt x="1534" y="2117"/>
                </a:lnTo>
                <a:lnTo>
                  <a:pt x="1534" y="2385"/>
                </a:lnTo>
                <a:lnTo>
                  <a:pt x="1558" y="2823"/>
                </a:lnTo>
                <a:lnTo>
                  <a:pt x="1534" y="4015"/>
                </a:lnTo>
                <a:lnTo>
                  <a:pt x="1510" y="5281"/>
                </a:lnTo>
                <a:lnTo>
                  <a:pt x="1485" y="6108"/>
                </a:lnTo>
                <a:lnTo>
                  <a:pt x="1461" y="6668"/>
                </a:lnTo>
                <a:lnTo>
                  <a:pt x="1437" y="7227"/>
                </a:lnTo>
                <a:lnTo>
                  <a:pt x="1461" y="8371"/>
                </a:lnTo>
                <a:lnTo>
                  <a:pt x="1510" y="9490"/>
                </a:lnTo>
                <a:lnTo>
                  <a:pt x="1510" y="10634"/>
                </a:lnTo>
                <a:lnTo>
                  <a:pt x="1485" y="13481"/>
                </a:lnTo>
                <a:lnTo>
                  <a:pt x="1461" y="14965"/>
                </a:lnTo>
                <a:lnTo>
                  <a:pt x="1412" y="16303"/>
                </a:lnTo>
                <a:lnTo>
                  <a:pt x="1339" y="16960"/>
                </a:lnTo>
                <a:lnTo>
                  <a:pt x="1339" y="17131"/>
                </a:lnTo>
                <a:lnTo>
                  <a:pt x="1364" y="17301"/>
                </a:lnTo>
                <a:lnTo>
                  <a:pt x="1388" y="17447"/>
                </a:lnTo>
                <a:lnTo>
                  <a:pt x="1437" y="17568"/>
                </a:lnTo>
                <a:lnTo>
                  <a:pt x="1485" y="17641"/>
                </a:lnTo>
                <a:lnTo>
                  <a:pt x="1437" y="17739"/>
                </a:lnTo>
                <a:lnTo>
                  <a:pt x="1437" y="17836"/>
                </a:lnTo>
                <a:lnTo>
                  <a:pt x="1485" y="17933"/>
                </a:lnTo>
                <a:lnTo>
                  <a:pt x="1510" y="17958"/>
                </a:lnTo>
                <a:lnTo>
                  <a:pt x="1583" y="17982"/>
                </a:lnTo>
                <a:lnTo>
                  <a:pt x="1875" y="18006"/>
                </a:lnTo>
                <a:lnTo>
                  <a:pt x="2167" y="18031"/>
                </a:lnTo>
                <a:lnTo>
                  <a:pt x="2799" y="18055"/>
                </a:lnTo>
                <a:lnTo>
                  <a:pt x="4016" y="18006"/>
                </a:lnTo>
                <a:lnTo>
                  <a:pt x="7252" y="18031"/>
                </a:lnTo>
                <a:lnTo>
                  <a:pt x="9247" y="18055"/>
                </a:lnTo>
                <a:lnTo>
                  <a:pt x="10488" y="18079"/>
                </a:lnTo>
                <a:lnTo>
                  <a:pt x="11145" y="18104"/>
                </a:lnTo>
                <a:lnTo>
                  <a:pt x="11778" y="18104"/>
                </a:lnTo>
                <a:lnTo>
                  <a:pt x="13043" y="18055"/>
                </a:lnTo>
                <a:lnTo>
                  <a:pt x="13481" y="18055"/>
                </a:lnTo>
                <a:lnTo>
                  <a:pt x="13919" y="18079"/>
                </a:lnTo>
                <a:lnTo>
                  <a:pt x="14333" y="18104"/>
                </a:lnTo>
                <a:lnTo>
                  <a:pt x="14771" y="18079"/>
                </a:lnTo>
                <a:lnTo>
                  <a:pt x="14819" y="18079"/>
                </a:lnTo>
                <a:lnTo>
                  <a:pt x="14844" y="18055"/>
                </a:lnTo>
                <a:lnTo>
                  <a:pt x="15063" y="18031"/>
                </a:lnTo>
                <a:lnTo>
                  <a:pt x="15136" y="18006"/>
                </a:lnTo>
                <a:lnTo>
                  <a:pt x="15184" y="17958"/>
                </a:lnTo>
                <a:lnTo>
                  <a:pt x="15209" y="17909"/>
                </a:lnTo>
                <a:lnTo>
                  <a:pt x="15233" y="17860"/>
                </a:lnTo>
                <a:lnTo>
                  <a:pt x="15598" y="17690"/>
                </a:lnTo>
                <a:lnTo>
                  <a:pt x="15744" y="17617"/>
                </a:lnTo>
                <a:lnTo>
                  <a:pt x="15890" y="17520"/>
                </a:lnTo>
                <a:lnTo>
                  <a:pt x="15890" y="17909"/>
                </a:lnTo>
                <a:lnTo>
                  <a:pt x="15744" y="18006"/>
                </a:lnTo>
                <a:lnTo>
                  <a:pt x="15598" y="18104"/>
                </a:lnTo>
                <a:lnTo>
                  <a:pt x="15257" y="18250"/>
                </a:lnTo>
                <a:lnTo>
                  <a:pt x="14917" y="18371"/>
                </a:lnTo>
                <a:lnTo>
                  <a:pt x="14235" y="18566"/>
                </a:lnTo>
                <a:lnTo>
                  <a:pt x="13919" y="18688"/>
                </a:lnTo>
                <a:lnTo>
                  <a:pt x="13773" y="18761"/>
                </a:lnTo>
                <a:lnTo>
                  <a:pt x="13627" y="18858"/>
                </a:lnTo>
                <a:lnTo>
                  <a:pt x="13578" y="18931"/>
                </a:lnTo>
                <a:lnTo>
                  <a:pt x="13578" y="18980"/>
                </a:lnTo>
                <a:lnTo>
                  <a:pt x="13603" y="19053"/>
                </a:lnTo>
                <a:lnTo>
                  <a:pt x="13676" y="19053"/>
                </a:lnTo>
                <a:lnTo>
                  <a:pt x="14016" y="19028"/>
                </a:lnTo>
                <a:lnTo>
                  <a:pt x="14357" y="18980"/>
                </a:lnTo>
                <a:lnTo>
                  <a:pt x="15038" y="18785"/>
                </a:lnTo>
                <a:lnTo>
                  <a:pt x="15476" y="18663"/>
                </a:lnTo>
                <a:lnTo>
                  <a:pt x="15695" y="18566"/>
                </a:lnTo>
                <a:lnTo>
                  <a:pt x="15890" y="18469"/>
                </a:lnTo>
                <a:lnTo>
                  <a:pt x="15890" y="18785"/>
                </a:lnTo>
                <a:lnTo>
                  <a:pt x="15622" y="18858"/>
                </a:lnTo>
                <a:lnTo>
                  <a:pt x="15355" y="18931"/>
                </a:lnTo>
                <a:lnTo>
                  <a:pt x="14844" y="19101"/>
                </a:lnTo>
                <a:lnTo>
                  <a:pt x="14527" y="19223"/>
                </a:lnTo>
                <a:lnTo>
                  <a:pt x="14235" y="19320"/>
                </a:lnTo>
                <a:lnTo>
                  <a:pt x="13943" y="19466"/>
                </a:lnTo>
                <a:lnTo>
                  <a:pt x="13676" y="19637"/>
                </a:lnTo>
                <a:lnTo>
                  <a:pt x="13676" y="19685"/>
                </a:lnTo>
                <a:lnTo>
                  <a:pt x="13676" y="19710"/>
                </a:lnTo>
                <a:lnTo>
                  <a:pt x="13700" y="19734"/>
                </a:lnTo>
                <a:lnTo>
                  <a:pt x="13724" y="19734"/>
                </a:lnTo>
                <a:lnTo>
                  <a:pt x="14041" y="19685"/>
                </a:lnTo>
                <a:lnTo>
                  <a:pt x="14333" y="19612"/>
                </a:lnTo>
                <a:lnTo>
                  <a:pt x="14917" y="19442"/>
                </a:lnTo>
                <a:lnTo>
                  <a:pt x="15403" y="19320"/>
                </a:lnTo>
                <a:lnTo>
                  <a:pt x="15671" y="19247"/>
                </a:lnTo>
                <a:lnTo>
                  <a:pt x="15914" y="19150"/>
                </a:lnTo>
                <a:lnTo>
                  <a:pt x="15914" y="19466"/>
                </a:lnTo>
                <a:lnTo>
                  <a:pt x="15647" y="19515"/>
                </a:lnTo>
                <a:lnTo>
                  <a:pt x="15379" y="19612"/>
                </a:lnTo>
                <a:lnTo>
                  <a:pt x="14892" y="19831"/>
                </a:lnTo>
                <a:lnTo>
                  <a:pt x="14381" y="20050"/>
                </a:lnTo>
                <a:lnTo>
                  <a:pt x="13895" y="20294"/>
                </a:lnTo>
                <a:lnTo>
                  <a:pt x="13895" y="20318"/>
                </a:lnTo>
                <a:lnTo>
                  <a:pt x="13919" y="20342"/>
                </a:lnTo>
                <a:lnTo>
                  <a:pt x="14162" y="20342"/>
                </a:lnTo>
                <a:lnTo>
                  <a:pt x="14430" y="20294"/>
                </a:lnTo>
                <a:lnTo>
                  <a:pt x="14673" y="20245"/>
                </a:lnTo>
                <a:lnTo>
                  <a:pt x="14941" y="20172"/>
                </a:lnTo>
                <a:lnTo>
                  <a:pt x="15428" y="20026"/>
                </a:lnTo>
                <a:lnTo>
                  <a:pt x="15914" y="19831"/>
                </a:lnTo>
                <a:lnTo>
                  <a:pt x="15914" y="19856"/>
                </a:lnTo>
                <a:lnTo>
                  <a:pt x="15817" y="20050"/>
                </a:lnTo>
                <a:lnTo>
                  <a:pt x="15720" y="20196"/>
                </a:lnTo>
                <a:lnTo>
                  <a:pt x="15598" y="20294"/>
                </a:lnTo>
                <a:lnTo>
                  <a:pt x="15452" y="20391"/>
                </a:lnTo>
                <a:lnTo>
                  <a:pt x="15282" y="20440"/>
                </a:lnTo>
                <a:lnTo>
                  <a:pt x="15111" y="20488"/>
                </a:lnTo>
                <a:lnTo>
                  <a:pt x="14746" y="20537"/>
                </a:lnTo>
                <a:lnTo>
                  <a:pt x="14381" y="20561"/>
                </a:lnTo>
                <a:lnTo>
                  <a:pt x="13992" y="20561"/>
                </a:lnTo>
                <a:lnTo>
                  <a:pt x="13213" y="20513"/>
                </a:lnTo>
                <a:lnTo>
                  <a:pt x="12410" y="20513"/>
                </a:lnTo>
                <a:lnTo>
                  <a:pt x="11632" y="20537"/>
                </a:lnTo>
                <a:lnTo>
                  <a:pt x="8006" y="20561"/>
                </a:lnTo>
                <a:lnTo>
                  <a:pt x="4405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69" y="20269"/>
                </a:lnTo>
                <a:lnTo>
                  <a:pt x="1023" y="20172"/>
                </a:lnTo>
                <a:lnTo>
                  <a:pt x="877" y="20050"/>
                </a:lnTo>
                <a:lnTo>
                  <a:pt x="780" y="19929"/>
                </a:lnTo>
                <a:lnTo>
                  <a:pt x="707" y="19807"/>
                </a:lnTo>
                <a:lnTo>
                  <a:pt x="658" y="19661"/>
                </a:lnTo>
                <a:lnTo>
                  <a:pt x="609" y="19393"/>
                </a:lnTo>
                <a:lnTo>
                  <a:pt x="561" y="19101"/>
                </a:lnTo>
                <a:lnTo>
                  <a:pt x="561" y="18834"/>
                </a:lnTo>
                <a:lnTo>
                  <a:pt x="536" y="17131"/>
                </a:lnTo>
                <a:lnTo>
                  <a:pt x="561" y="15427"/>
                </a:lnTo>
                <a:lnTo>
                  <a:pt x="536" y="13091"/>
                </a:lnTo>
                <a:lnTo>
                  <a:pt x="488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8" y="3139"/>
                </a:lnTo>
                <a:lnTo>
                  <a:pt x="512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8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2" y="463"/>
                </a:lnTo>
                <a:close/>
                <a:moveTo>
                  <a:pt x="2483" y="1"/>
                </a:moveTo>
                <a:lnTo>
                  <a:pt x="2021" y="25"/>
                </a:lnTo>
                <a:lnTo>
                  <a:pt x="1631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69" y="1241"/>
                </a:lnTo>
                <a:lnTo>
                  <a:pt x="220" y="1436"/>
                </a:lnTo>
                <a:lnTo>
                  <a:pt x="196" y="1655"/>
                </a:lnTo>
                <a:lnTo>
                  <a:pt x="147" y="2020"/>
                </a:lnTo>
                <a:lnTo>
                  <a:pt x="123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1" y="5354"/>
                </a:lnTo>
                <a:lnTo>
                  <a:pt x="25" y="6376"/>
                </a:lnTo>
                <a:lnTo>
                  <a:pt x="50" y="7544"/>
                </a:lnTo>
                <a:lnTo>
                  <a:pt x="25" y="8736"/>
                </a:lnTo>
                <a:lnTo>
                  <a:pt x="1" y="11072"/>
                </a:lnTo>
                <a:lnTo>
                  <a:pt x="1" y="12264"/>
                </a:lnTo>
                <a:lnTo>
                  <a:pt x="50" y="13432"/>
                </a:lnTo>
                <a:lnTo>
                  <a:pt x="74" y="14624"/>
                </a:lnTo>
                <a:lnTo>
                  <a:pt x="98" y="15817"/>
                </a:lnTo>
                <a:lnTo>
                  <a:pt x="74" y="16693"/>
                </a:lnTo>
                <a:lnTo>
                  <a:pt x="98" y="17568"/>
                </a:lnTo>
                <a:lnTo>
                  <a:pt x="123" y="18444"/>
                </a:lnTo>
                <a:lnTo>
                  <a:pt x="171" y="19345"/>
                </a:lnTo>
                <a:lnTo>
                  <a:pt x="196" y="19612"/>
                </a:lnTo>
                <a:lnTo>
                  <a:pt x="244" y="19880"/>
                </a:lnTo>
                <a:lnTo>
                  <a:pt x="342" y="20123"/>
                </a:lnTo>
                <a:lnTo>
                  <a:pt x="463" y="20367"/>
                </a:lnTo>
                <a:lnTo>
                  <a:pt x="609" y="20561"/>
                </a:lnTo>
                <a:lnTo>
                  <a:pt x="804" y="20732"/>
                </a:lnTo>
                <a:lnTo>
                  <a:pt x="926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70" y="20951"/>
                </a:lnTo>
                <a:lnTo>
                  <a:pt x="4162" y="20975"/>
                </a:lnTo>
                <a:lnTo>
                  <a:pt x="4965" y="20999"/>
                </a:lnTo>
                <a:lnTo>
                  <a:pt x="5622" y="21024"/>
                </a:lnTo>
                <a:lnTo>
                  <a:pt x="11145" y="21024"/>
                </a:lnTo>
                <a:lnTo>
                  <a:pt x="12727" y="20999"/>
                </a:lnTo>
                <a:lnTo>
                  <a:pt x="13092" y="20999"/>
                </a:lnTo>
                <a:lnTo>
                  <a:pt x="13481" y="21024"/>
                </a:lnTo>
                <a:lnTo>
                  <a:pt x="14260" y="21072"/>
                </a:lnTo>
                <a:lnTo>
                  <a:pt x="14649" y="21072"/>
                </a:lnTo>
                <a:lnTo>
                  <a:pt x="15014" y="21048"/>
                </a:lnTo>
                <a:lnTo>
                  <a:pt x="15209" y="20999"/>
                </a:lnTo>
                <a:lnTo>
                  <a:pt x="15379" y="20951"/>
                </a:lnTo>
                <a:lnTo>
                  <a:pt x="15574" y="20902"/>
                </a:lnTo>
                <a:lnTo>
                  <a:pt x="15744" y="20805"/>
                </a:lnTo>
                <a:lnTo>
                  <a:pt x="15890" y="20683"/>
                </a:lnTo>
                <a:lnTo>
                  <a:pt x="16036" y="20513"/>
                </a:lnTo>
                <a:lnTo>
                  <a:pt x="16158" y="20318"/>
                </a:lnTo>
                <a:lnTo>
                  <a:pt x="16255" y="20075"/>
                </a:lnTo>
                <a:lnTo>
                  <a:pt x="16328" y="19807"/>
                </a:lnTo>
                <a:lnTo>
                  <a:pt x="16377" y="19515"/>
                </a:lnTo>
                <a:lnTo>
                  <a:pt x="16425" y="19223"/>
                </a:lnTo>
                <a:lnTo>
                  <a:pt x="16450" y="18907"/>
                </a:lnTo>
                <a:lnTo>
                  <a:pt x="16474" y="18298"/>
                </a:lnTo>
                <a:lnTo>
                  <a:pt x="16450" y="17739"/>
                </a:lnTo>
                <a:lnTo>
                  <a:pt x="16425" y="16960"/>
                </a:lnTo>
                <a:lnTo>
                  <a:pt x="16425" y="15573"/>
                </a:lnTo>
                <a:lnTo>
                  <a:pt x="16377" y="14186"/>
                </a:lnTo>
                <a:lnTo>
                  <a:pt x="16352" y="13286"/>
                </a:lnTo>
                <a:lnTo>
                  <a:pt x="16352" y="12118"/>
                </a:lnTo>
                <a:lnTo>
                  <a:pt x="16328" y="9441"/>
                </a:lnTo>
                <a:lnTo>
                  <a:pt x="16328" y="6960"/>
                </a:lnTo>
                <a:lnTo>
                  <a:pt x="16328" y="5500"/>
                </a:lnTo>
                <a:lnTo>
                  <a:pt x="16328" y="4794"/>
                </a:lnTo>
                <a:lnTo>
                  <a:pt x="16352" y="4113"/>
                </a:lnTo>
                <a:lnTo>
                  <a:pt x="16401" y="3431"/>
                </a:lnTo>
                <a:lnTo>
                  <a:pt x="16450" y="2726"/>
                </a:lnTo>
                <a:lnTo>
                  <a:pt x="16450" y="2336"/>
                </a:lnTo>
                <a:lnTo>
                  <a:pt x="16401" y="1898"/>
                </a:lnTo>
                <a:lnTo>
                  <a:pt x="16328" y="1509"/>
                </a:lnTo>
                <a:lnTo>
                  <a:pt x="16279" y="1314"/>
                </a:lnTo>
                <a:lnTo>
                  <a:pt x="16206" y="1120"/>
                </a:lnTo>
                <a:lnTo>
                  <a:pt x="16133" y="950"/>
                </a:lnTo>
                <a:lnTo>
                  <a:pt x="16036" y="779"/>
                </a:lnTo>
                <a:lnTo>
                  <a:pt x="15914" y="633"/>
                </a:lnTo>
                <a:lnTo>
                  <a:pt x="15768" y="512"/>
                </a:lnTo>
                <a:lnTo>
                  <a:pt x="15622" y="414"/>
                </a:lnTo>
                <a:lnTo>
                  <a:pt x="15452" y="317"/>
                </a:lnTo>
                <a:lnTo>
                  <a:pt x="15257" y="268"/>
                </a:lnTo>
                <a:lnTo>
                  <a:pt x="15038" y="220"/>
                </a:lnTo>
                <a:lnTo>
                  <a:pt x="14965" y="171"/>
                </a:lnTo>
                <a:lnTo>
                  <a:pt x="14892" y="147"/>
                </a:lnTo>
                <a:lnTo>
                  <a:pt x="14527" y="122"/>
                </a:lnTo>
                <a:lnTo>
                  <a:pt x="14138" y="98"/>
                </a:lnTo>
                <a:lnTo>
                  <a:pt x="13408" y="98"/>
                </a:lnTo>
                <a:lnTo>
                  <a:pt x="11924" y="122"/>
                </a:lnTo>
                <a:lnTo>
                  <a:pt x="8396" y="122"/>
                </a:lnTo>
                <a:lnTo>
                  <a:pt x="4843" y="98"/>
                </a:lnTo>
                <a:lnTo>
                  <a:pt x="3943" y="74"/>
                </a:lnTo>
                <a:lnTo>
                  <a:pt x="3018" y="25"/>
                </a:lnTo>
                <a:lnTo>
                  <a:pt x="248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635;p48">
            <a:extLst>
              <a:ext uri="{FF2B5EF4-FFF2-40B4-BE49-F238E27FC236}">
                <a16:creationId xmlns:a16="http://schemas.microsoft.com/office/drawing/2014/main" id="{65AD6887-75FE-477D-BA75-85E2D7425F2B}"/>
              </a:ext>
            </a:extLst>
          </p:cNvPr>
          <p:cNvSpPr/>
          <p:nvPr/>
        </p:nvSpPr>
        <p:spPr>
          <a:xfrm>
            <a:off x="5950490" y="2294029"/>
            <a:ext cx="830575" cy="785553"/>
          </a:xfrm>
          <a:custGeom>
            <a:avLst/>
            <a:gdLst/>
            <a:ahLst/>
            <a:cxnLst/>
            <a:rect l="l" t="t" r="r" b="b"/>
            <a:pathLst>
              <a:path w="19297" h="18251" extrusionOk="0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8578B4-B466-4F95-8DA8-087EF15CE323}"/>
              </a:ext>
            </a:extLst>
          </p:cNvPr>
          <p:cNvSpPr txBox="1"/>
          <p:nvPr/>
        </p:nvSpPr>
        <p:spPr>
          <a:xfrm>
            <a:off x="3976498" y="740480"/>
            <a:ext cx="2020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dirty="0">
                <a:solidFill>
                  <a:schemeClr val="dk1"/>
                </a:solidFill>
                <a:latin typeface="+mj-lt"/>
                <a:sym typeface="Montserrat Light"/>
              </a:rPr>
              <a:t>64% of Canadians have a social media account.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299835-7E9C-4EE4-A04B-D5FB606309D7}"/>
              </a:ext>
            </a:extLst>
          </p:cNvPr>
          <p:cNvSpPr txBox="1"/>
          <p:nvPr/>
        </p:nvSpPr>
        <p:spPr>
          <a:xfrm>
            <a:off x="6597466" y="740480"/>
            <a:ext cx="2020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CA" sz="2000" dirty="0">
                <a:solidFill>
                  <a:schemeClr val="dk1"/>
                </a:solidFill>
                <a:latin typeface="+mj-lt"/>
              </a:rPr>
              <a:t>2 out of 3 Canadians use their account every day. </a:t>
            </a:r>
          </a:p>
        </p:txBody>
      </p:sp>
    </p:spTree>
    <p:extLst>
      <p:ext uri="{BB962C8B-B14F-4D97-AF65-F5344CB8AC3E}">
        <p14:creationId xmlns:p14="http://schemas.microsoft.com/office/powerpoint/2010/main" val="700924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854;p49">
            <a:extLst>
              <a:ext uri="{FF2B5EF4-FFF2-40B4-BE49-F238E27FC236}">
                <a16:creationId xmlns:a16="http://schemas.microsoft.com/office/drawing/2014/main" id="{78272FFC-5CD2-40C2-83B9-3F747AEF3526}"/>
              </a:ext>
            </a:extLst>
          </p:cNvPr>
          <p:cNvGrpSpPr/>
          <p:nvPr/>
        </p:nvGrpSpPr>
        <p:grpSpPr>
          <a:xfrm>
            <a:off x="1638300" y="1340293"/>
            <a:ext cx="5867400" cy="2219786"/>
            <a:chOff x="5926265" y="4424051"/>
            <a:chExt cx="720247" cy="355620"/>
          </a:xfrm>
        </p:grpSpPr>
        <p:sp>
          <p:nvSpPr>
            <p:cNvPr id="3" name="Google Shape;855;p49">
              <a:extLst>
                <a:ext uri="{FF2B5EF4-FFF2-40B4-BE49-F238E27FC236}">
                  <a16:creationId xmlns:a16="http://schemas.microsoft.com/office/drawing/2014/main" id="{B85038BD-9C0C-4BE7-B033-122552B020CB}"/>
                </a:ext>
              </a:extLst>
            </p:cNvPr>
            <p:cNvSpPr/>
            <p:nvPr/>
          </p:nvSpPr>
          <p:spPr>
            <a:xfrm>
              <a:off x="5926265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rgbClr val="3CA0D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858;p49">
              <a:extLst>
                <a:ext uri="{FF2B5EF4-FFF2-40B4-BE49-F238E27FC236}">
                  <a16:creationId xmlns:a16="http://schemas.microsoft.com/office/drawing/2014/main" id="{C0F69C58-324F-4DE4-BE5A-F7FA4AC27516}"/>
                </a:ext>
              </a:extLst>
            </p:cNvPr>
            <p:cNvSpPr/>
            <p:nvPr/>
          </p:nvSpPr>
          <p:spPr>
            <a:xfrm>
              <a:off x="6290862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solidFill>
              <a:srgbClr val="8DC63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84D760-384A-4AA3-A9E8-9D5BA9191254}"/>
              </a:ext>
            </a:extLst>
          </p:cNvPr>
          <p:cNvSpPr/>
          <p:nvPr/>
        </p:nvSpPr>
        <p:spPr>
          <a:xfrm>
            <a:off x="4301247" y="3170071"/>
            <a:ext cx="541506" cy="9070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Google Shape;632;p48">
            <a:extLst>
              <a:ext uri="{FF2B5EF4-FFF2-40B4-BE49-F238E27FC236}">
                <a16:creationId xmlns:a16="http://schemas.microsoft.com/office/drawing/2014/main" id="{24BEF98D-717A-450A-B0FA-C8DF5A1E0908}"/>
              </a:ext>
            </a:extLst>
          </p:cNvPr>
          <p:cNvSpPr/>
          <p:nvPr/>
        </p:nvSpPr>
        <p:spPr>
          <a:xfrm>
            <a:off x="4301247" y="3170071"/>
            <a:ext cx="541506" cy="907015"/>
          </a:xfrm>
          <a:custGeom>
            <a:avLst/>
            <a:gdLst/>
            <a:ahLst/>
            <a:cxnLst/>
            <a:rect l="l" t="t" r="r" b="b"/>
            <a:pathLst>
              <a:path w="12581" h="21073" extrusionOk="0">
                <a:moveTo>
                  <a:pt x="6108" y="1217"/>
                </a:moveTo>
                <a:lnTo>
                  <a:pt x="5889" y="1241"/>
                </a:lnTo>
                <a:lnTo>
                  <a:pt x="5694" y="1314"/>
                </a:lnTo>
                <a:lnTo>
                  <a:pt x="5621" y="1339"/>
                </a:lnTo>
                <a:lnTo>
                  <a:pt x="5548" y="1412"/>
                </a:lnTo>
                <a:lnTo>
                  <a:pt x="5500" y="1485"/>
                </a:lnTo>
                <a:lnTo>
                  <a:pt x="5475" y="1558"/>
                </a:lnTo>
                <a:lnTo>
                  <a:pt x="5500" y="1631"/>
                </a:lnTo>
                <a:lnTo>
                  <a:pt x="5548" y="1704"/>
                </a:lnTo>
                <a:lnTo>
                  <a:pt x="5597" y="1752"/>
                </a:lnTo>
                <a:lnTo>
                  <a:pt x="5670" y="1801"/>
                </a:lnTo>
                <a:lnTo>
                  <a:pt x="5816" y="1850"/>
                </a:lnTo>
                <a:lnTo>
                  <a:pt x="5986" y="1874"/>
                </a:lnTo>
                <a:lnTo>
                  <a:pt x="6132" y="1898"/>
                </a:lnTo>
                <a:lnTo>
                  <a:pt x="6497" y="1923"/>
                </a:lnTo>
                <a:lnTo>
                  <a:pt x="6862" y="1923"/>
                </a:lnTo>
                <a:lnTo>
                  <a:pt x="6984" y="1898"/>
                </a:lnTo>
                <a:lnTo>
                  <a:pt x="7057" y="1850"/>
                </a:lnTo>
                <a:lnTo>
                  <a:pt x="7130" y="1777"/>
                </a:lnTo>
                <a:lnTo>
                  <a:pt x="7179" y="1679"/>
                </a:lnTo>
                <a:lnTo>
                  <a:pt x="7179" y="1582"/>
                </a:lnTo>
                <a:lnTo>
                  <a:pt x="7154" y="1485"/>
                </a:lnTo>
                <a:lnTo>
                  <a:pt x="7106" y="1412"/>
                </a:lnTo>
                <a:lnTo>
                  <a:pt x="7033" y="1339"/>
                </a:lnTo>
                <a:lnTo>
                  <a:pt x="6935" y="1290"/>
                </a:lnTo>
                <a:lnTo>
                  <a:pt x="6862" y="1241"/>
                </a:lnTo>
                <a:lnTo>
                  <a:pt x="6668" y="1217"/>
                </a:lnTo>
                <a:close/>
                <a:moveTo>
                  <a:pt x="11948" y="1485"/>
                </a:moveTo>
                <a:lnTo>
                  <a:pt x="12021" y="1850"/>
                </a:lnTo>
                <a:lnTo>
                  <a:pt x="12061" y="2174"/>
                </a:lnTo>
                <a:lnTo>
                  <a:pt x="12045" y="2142"/>
                </a:lnTo>
                <a:lnTo>
                  <a:pt x="12021" y="2093"/>
                </a:lnTo>
                <a:lnTo>
                  <a:pt x="11948" y="2044"/>
                </a:lnTo>
                <a:lnTo>
                  <a:pt x="11875" y="2044"/>
                </a:lnTo>
                <a:lnTo>
                  <a:pt x="11559" y="2190"/>
                </a:lnTo>
                <a:lnTo>
                  <a:pt x="11267" y="2361"/>
                </a:lnTo>
                <a:lnTo>
                  <a:pt x="11048" y="2507"/>
                </a:lnTo>
                <a:lnTo>
                  <a:pt x="10829" y="2653"/>
                </a:lnTo>
                <a:lnTo>
                  <a:pt x="10220" y="2653"/>
                </a:lnTo>
                <a:lnTo>
                  <a:pt x="9612" y="2628"/>
                </a:lnTo>
                <a:lnTo>
                  <a:pt x="9636" y="2628"/>
                </a:lnTo>
                <a:lnTo>
                  <a:pt x="10342" y="2288"/>
                </a:lnTo>
                <a:lnTo>
                  <a:pt x="11072" y="1996"/>
                </a:lnTo>
                <a:lnTo>
                  <a:pt x="11291" y="1898"/>
                </a:lnTo>
                <a:lnTo>
                  <a:pt x="11534" y="1777"/>
                </a:lnTo>
                <a:lnTo>
                  <a:pt x="11753" y="1655"/>
                </a:lnTo>
                <a:lnTo>
                  <a:pt x="11948" y="1485"/>
                </a:lnTo>
                <a:close/>
                <a:moveTo>
                  <a:pt x="12070" y="2239"/>
                </a:moveTo>
                <a:lnTo>
                  <a:pt x="12070" y="2653"/>
                </a:lnTo>
                <a:lnTo>
                  <a:pt x="12070" y="3042"/>
                </a:lnTo>
                <a:lnTo>
                  <a:pt x="11948" y="3042"/>
                </a:lnTo>
                <a:lnTo>
                  <a:pt x="11826" y="3091"/>
                </a:lnTo>
                <a:lnTo>
                  <a:pt x="11583" y="3212"/>
                </a:lnTo>
                <a:lnTo>
                  <a:pt x="11145" y="3456"/>
                </a:lnTo>
                <a:lnTo>
                  <a:pt x="11169" y="2993"/>
                </a:lnTo>
                <a:lnTo>
                  <a:pt x="11194" y="2896"/>
                </a:lnTo>
                <a:lnTo>
                  <a:pt x="11194" y="2774"/>
                </a:lnTo>
                <a:lnTo>
                  <a:pt x="11291" y="2726"/>
                </a:lnTo>
                <a:lnTo>
                  <a:pt x="11656" y="2531"/>
                </a:lnTo>
                <a:lnTo>
                  <a:pt x="11997" y="2336"/>
                </a:lnTo>
                <a:lnTo>
                  <a:pt x="12045" y="2263"/>
                </a:lnTo>
                <a:lnTo>
                  <a:pt x="12070" y="2239"/>
                </a:lnTo>
                <a:close/>
                <a:moveTo>
                  <a:pt x="12045" y="3334"/>
                </a:moveTo>
                <a:lnTo>
                  <a:pt x="11997" y="3918"/>
                </a:lnTo>
                <a:lnTo>
                  <a:pt x="11972" y="4015"/>
                </a:lnTo>
                <a:lnTo>
                  <a:pt x="11705" y="4161"/>
                </a:lnTo>
                <a:lnTo>
                  <a:pt x="11413" y="4307"/>
                </a:lnTo>
                <a:lnTo>
                  <a:pt x="11121" y="4429"/>
                </a:lnTo>
                <a:lnTo>
                  <a:pt x="11145" y="3772"/>
                </a:lnTo>
                <a:lnTo>
                  <a:pt x="11388" y="3675"/>
                </a:lnTo>
                <a:lnTo>
                  <a:pt x="11607" y="3553"/>
                </a:lnTo>
                <a:lnTo>
                  <a:pt x="11826" y="3456"/>
                </a:lnTo>
                <a:lnTo>
                  <a:pt x="11924" y="3407"/>
                </a:lnTo>
                <a:lnTo>
                  <a:pt x="12045" y="3334"/>
                </a:lnTo>
                <a:close/>
                <a:moveTo>
                  <a:pt x="11972" y="4405"/>
                </a:moveTo>
                <a:lnTo>
                  <a:pt x="11948" y="4867"/>
                </a:lnTo>
                <a:lnTo>
                  <a:pt x="11875" y="4891"/>
                </a:lnTo>
                <a:lnTo>
                  <a:pt x="11705" y="5013"/>
                </a:lnTo>
                <a:lnTo>
                  <a:pt x="11510" y="5110"/>
                </a:lnTo>
                <a:lnTo>
                  <a:pt x="11121" y="5281"/>
                </a:lnTo>
                <a:lnTo>
                  <a:pt x="11121" y="4672"/>
                </a:lnTo>
                <a:lnTo>
                  <a:pt x="11315" y="4648"/>
                </a:lnTo>
                <a:lnTo>
                  <a:pt x="11461" y="4599"/>
                </a:lnTo>
                <a:lnTo>
                  <a:pt x="11729" y="4526"/>
                </a:lnTo>
                <a:lnTo>
                  <a:pt x="11972" y="4405"/>
                </a:lnTo>
                <a:close/>
                <a:moveTo>
                  <a:pt x="11948" y="5208"/>
                </a:moveTo>
                <a:lnTo>
                  <a:pt x="11948" y="5646"/>
                </a:lnTo>
                <a:lnTo>
                  <a:pt x="11851" y="5694"/>
                </a:lnTo>
                <a:lnTo>
                  <a:pt x="11753" y="5743"/>
                </a:lnTo>
                <a:lnTo>
                  <a:pt x="11559" y="5865"/>
                </a:lnTo>
                <a:lnTo>
                  <a:pt x="11096" y="6157"/>
                </a:lnTo>
                <a:lnTo>
                  <a:pt x="11096" y="5524"/>
                </a:lnTo>
                <a:lnTo>
                  <a:pt x="11340" y="5475"/>
                </a:lnTo>
                <a:lnTo>
                  <a:pt x="11559" y="5402"/>
                </a:lnTo>
                <a:lnTo>
                  <a:pt x="11753" y="5329"/>
                </a:lnTo>
                <a:lnTo>
                  <a:pt x="11948" y="5208"/>
                </a:lnTo>
                <a:close/>
                <a:moveTo>
                  <a:pt x="11948" y="6059"/>
                </a:moveTo>
                <a:lnTo>
                  <a:pt x="11948" y="6400"/>
                </a:lnTo>
                <a:lnTo>
                  <a:pt x="11948" y="6424"/>
                </a:lnTo>
                <a:lnTo>
                  <a:pt x="11826" y="6473"/>
                </a:lnTo>
                <a:lnTo>
                  <a:pt x="11705" y="6546"/>
                </a:lnTo>
                <a:lnTo>
                  <a:pt x="11461" y="6716"/>
                </a:lnTo>
                <a:lnTo>
                  <a:pt x="11096" y="6911"/>
                </a:lnTo>
                <a:lnTo>
                  <a:pt x="11096" y="6351"/>
                </a:lnTo>
                <a:lnTo>
                  <a:pt x="11364" y="6303"/>
                </a:lnTo>
                <a:lnTo>
                  <a:pt x="11607" y="6205"/>
                </a:lnTo>
                <a:lnTo>
                  <a:pt x="11948" y="6059"/>
                </a:lnTo>
                <a:close/>
                <a:moveTo>
                  <a:pt x="11948" y="6741"/>
                </a:moveTo>
                <a:lnTo>
                  <a:pt x="11924" y="7252"/>
                </a:lnTo>
                <a:lnTo>
                  <a:pt x="11729" y="7398"/>
                </a:lnTo>
                <a:lnTo>
                  <a:pt x="11413" y="7617"/>
                </a:lnTo>
                <a:lnTo>
                  <a:pt x="11242" y="7714"/>
                </a:lnTo>
                <a:lnTo>
                  <a:pt x="11096" y="7836"/>
                </a:lnTo>
                <a:lnTo>
                  <a:pt x="11096" y="7203"/>
                </a:lnTo>
                <a:lnTo>
                  <a:pt x="11218" y="7179"/>
                </a:lnTo>
                <a:lnTo>
                  <a:pt x="11315" y="7130"/>
                </a:lnTo>
                <a:lnTo>
                  <a:pt x="11559" y="7008"/>
                </a:lnTo>
                <a:lnTo>
                  <a:pt x="11753" y="6887"/>
                </a:lnTo>
                <a:lnTo>
                  <a:pt x="11948" y="6741"/>
                </a:lnTo>
                <a:close/>
                <a:moveTo>
                  <a:pt x="11924" y="7738"/>
                </a:moveTo>
                <a:lnTo>
                  <a:pt x="11924" y="8103"/>
                </a:lnTo>
                <a:lnTo>
                  <a:pt x="11851" y="8128"/>
                </a:lnTo>
                <a:lnTo>
                  <a:pt x="11705" y="8201"/>
                </a:lnTo>
                <a:lnTo>
                  <a:pt x="11559" y="8274"/>
                </a:lnTo>
                <a:lnTo>
                  <a:pt x="11291" y="8468"/>
                </a:lnTo>
                <a:lnTo>
                  <a:pt x="11096" y="8639"/>
                </a:lnTo>
                <a:lnTo>
                  <a:pt x="11096" y="8176"/>
                </a:lnTo>
                <a:lnTo>
                  <a:pt x="11291" y="8103"/>
                </a:lnTo>
                <a:lnTo>
                  <a:pt x="11486" y="8006"/>
                </a:lnTo>
                <a:lnTo>
                  <a:pt x="11851" y="7787"/>
                </a:lnTo>
                <a:lnTo>
                  <a:pt x="11924" y="7738"/>
                </a:lnTo>
                <a:close/>
                <a:moveTo>
                  <a:pt x="11924" y="8468"/>
                </a:moveTo>
                <a:lnTo>
                  <a:pt x="11924" y="9101"/>
                </a:lnTo>
                <a:lnTo>
                  <a:pt x="11705" y="9247"/>
                </a:lnTo>
                <a:lnTo>
                  <a:pt x="11486" y="9393"/>
                </a:lnTo>
                <a:lnTo>
                  <a:pt x="11291" y="9539"/>
                </a:lnTo>
                <a:lnTo>
                  <a:pt x="11096" y="9685"/>
                </a:lnTo>
                <a:lnTo>
                  <a:pt x="11096" y="8955"/>
                </a:lnTo>
                <a:lnTo>
                  <a:pt x="11169" y="8931"/>
                </a:lnTo>
                <a:lnTo>
                  <a:pt x="11267" y="8906"/>
                </a:lnTo>
                <a:lnTo>
                  <a:pt x="11413" y="8809"/>
                </a:lnTo>
                <a:lnTo>
                  <a:pt x="11680" y="8663"/>
                </a:lnTo>
                <a:lnTo>
                  <a:pt x="11924" y="8468"/>
                </a:lnTo>
                <a:close/>
                <a:moveTo>
                  <a:pt x="11924" y="9539"/>
                </a:moveTo>
                <a:lnTo>
                  <a:pt x="11924" y="9782"/>
                </a:lnTo>
                <a:lnTo>
                  <a:pt x="11851" y="9806"/>
                </a:lnTo>
                <a:lnTo>
                  <a:pt x="11778" y="9831"/>
                </a:lnTo>
                <a:lnTo>
                  <a:pt x="11632" y="9952"/>
                </a:lnTo>
                <a:lnTo>
                  <a:pt x="11510" y="10074"/>
                </a:lnTo>
                <a:lnTo>
                  <a:pt x="11388" y="10171"/>
                </a:lnTo>
                <a:lnTo>
                  <a:pt x="11242" y="10269"/>
                </a:lnTo>
                <a:lnTo>
                  <a:pt x="11169" y="10342"/>
                </a:lnTo>
                <a:lnTo>
                  <a:pt x="11096" y="10415"/>
                </a:lnTo>
                <a:lnTo>
                  <a:pt x="11096" y="9904"/>
                </a:lnTo>
                <a:lnTo>
                  <a:pt x="11218" y="9879"/>
                </a:lnTo>
                <a:lnTo>
                  <a:pt x="11364" y="9831"/>
                </a:lnTo>
                <a:lnTo>
                  <a:pt x="11607" y="9709"/>
                </a:lnTo>
                <a:lnTo>
                  <a:pt x="11924" y="9539"/>
                </a:lnTo>
                <a:close/>
                <a:moveTo>
                  <a:pt x="11924" y="10220"/>
                </a:moveTo>
                <a:lnTo>
                  <a:pt x="11924" y="10658"/>
                </a:lnTo>
                <a:lnTo>
                  <a:pt x="11753" y="10755"/>
                </a:lnTo>
                <a:lnTo>
                  <a:pt x="11583" y="10853"/>
                </a:lnTo>
                <a:lnTo>
                  <a:pt x="11340" y="10999"/>
                </a:lnTo>
                <a:lnTo>
                  <a:pt x="11096" y="11145"/>
                </a:lnTo>
                <a:lnTo>
                  <a:pt x="11096" y="10536"/>
                </a:lnTo>
                <a:lnTo>
                  <a:pt x="11145" y="10585"/>
                </a:lnTo>
                <a:lnTo>
                  <a:pt x="11340" y="10585"/>
                </a:lnTo>
                <a:lnTo>
                  <a:pt x="11486" y="10512"/>
                </a:lnTo>
                <a:lnTo>
                  <a:pt x="11607" y="10463"/>
                </a:lnTo>
                <a:lnTo>
                  <a:pt x="11753" y="10342"/>
                </a:lnTo>
                <a:lnTo>
                  <a:pt x="11924" y="10220"/>
                </a:lnTo>
                <a:close/>
                <a:moveTo>
                  <a:pt x="11924" y="11047"/>
                </a:moveTo>
                <a:lnTo>
                  <a:pt x="11924" y="11364"/>
                </a:lnTo>
                <a:lnTo>
                  <a:pt x="11778" y="11412"/>
                </a:lnTo>
                <a:lnTo>
                  <a:pt x="11632" y="11485"/>
                </a:lnTo>
                <a:lnTo>
                  <a:pt x="11364" y="11656"/>
                </a:lnTo>
                <a:lnTo>
                  <a:pt x="11096" y="11826"/>
                </a:lnTo>
                <a:lnTo>
                  <a:pt x="11096" y="11461"/>
                </a:lnTo>
                <a:lnTo>
                  <a:pt x="11242" y="11437"/>
                </a:lnTo>
                <a:lnTo>
                  <a:pt x="11364" y="11364"/>
                </a:lnTo>
                <a:lnTo>
                  <a:pt x="11632" y="11218"/>
                </a:lnTo>
                <a:lnTo>
                  <a:pt x="11924" y="11047"/>
                </a:lnTo>
                <a:close/>
                <a:moveTo>
                  <a:pt x="11924" y="11753"/>
                </a:moveTo>
                <a:lnTo>
                  <a:pt x="11924" y="12191"/>
                </a:lnTo>
                <a:lnTo>
                  <a:pt x="11705" y="12288"/>
                </a:lnTo>
                <a:lnTo>
                  <a:pt x="11534" y="12386"/>
                </a:lnTo>
                <a:lnTo>
                  <a:pt x="11315" y="12483"/>
                </a:lnTo>
                <a:lnTo>
                  <a:pt x="11096" y="12605"/>
                </a:lnTo>
                <a:lnTo>
                  <a:pt x="11096" y="12215"/>
                </a:lnTo>
                <a:lnTo>
                  <a:pt x="11267" y="12142"/>
                </a:lnTo>
                <a:lnTo>
                  <a:pt x="11413" y="12045"/>
                </a:lnTo>
                <a:lnTo>
                  <a:pt x="11680" y="11875"/>
                </a:lnTo>
                <a:lnTo>
                  <a:pt x="11924" y="11753"/>
                </a:lnTo>
                <a:close/>
                <a:moveTo>
                  <a:pt x="11924" y="12580"/>
                </a:moveTo>
                <a:lnTo>
                  <a:pt x="11924" y="12848"/>
                </a:lnTo>
                <a:lnTo>
                  <a:pt x="11705" y="13043"/>
                </a:lnTo>
                <a:lnTo>
                  <a:pt x="11388" y="13262"/>
                </a:lnTo>
                <a:lnTo>
                  <a:pt x="11096" y="13481"/>
                </a:lnTo>
                <a:lnTo>
                  <a:pt x="11096" y="12872"/>
                </a:lnTo>
                <a:lnTo>
                  <a:pt x="11242" y="12848"/>
                </a:lnTo>
                <a:lnTo>
                  <a:pt x="11364" y="12824"/>
                </a:lnTo>
                <a:lnTo>
                  <a:pt x="11632" y="12702"/>
                </a:lnTo>
                <a:lnTo>
                  <a:pt x="11924" y="12580"/>
                </a:lnTo>
                <a:close/>
                <a:moveTo>
                  <a:pt x="11948" y="13237"/>
                </a:moveTo>
                <a:lnTo>
                  <a:pt x="11948" y="13821"/>
                </a:lnTo>
                <a:lnTo>
                  <a:pt x="11753" y="13919"/>
                </a:lnTo>
                <a:lnTo>
                  <a:pt x="11559" y="14065"/>
                </a:lnTo>
                <a:lnTo>
                  <a:pt x="11340" y="14211"/>
                </a:lnTo>
                <a:lnTo>
                  <a:pt x="11121" y="14357"/>
                </a:lnTo>
                <a:lnTo>
                  <a:pt x="11121" y="13602"/>
                </a:lnTo>
                <a:lnTo>
                  <a:pt x="11291" y="13529"/>
                </a:lnTo>
                <a:lnTo>
                  <a:pt x="11486" y="13481"/>
                </a:lnTo>
                <a:lnTo>
                  <a:pt x="11656" y="13383"/>
                </a:lnTo>
                <a:lnTo>
                  <a:pt x="11826" y="13310"/>
                </a:lnTo>
                <a:lnTo>
                  <a:pt x="11948" y="13237"/>
                </a:lnTo>
                <a:close/>
                <a:moveTo>
                  <a:pt x="11948" y="14211"/>
                </a:moveTo>
                <a:lnTo>
                  <a:pt x="11948" y="14357"/>
                </a:lnTo>
                <a:lnTo>
                  <a:pt x="11778" y="14454"/>
                </a:lnTo>
                <a:lnTo>
                  <a:pt x="11607" y="14551"/>
                </a:lnTo>
                <a:lnTo>
                  <a:pt x="11364" y="14722"/>
                </a:lnTo>
                <a:lnTo>
                  <a:pt x="11121" y="14916"/>
                </a:lnTo>
                <a:lnTo>
                  <a:pt x="11121" y="14649"/>
                </a:lnTo>
                <a:lnTo>
                  <a:pt x="11242" y="14600"/>
                </a:lnTo>
                <a:lnTo>
                  <a:pt x="11388" y="14551"/>
                </a:lnTo>
                <a:lnTo>
                  <a:pt x="11632" y="14405"/>
                </a:lnTo>
                <a:lnTo>
                  <a:pt x="11948" y="14211"/>
                </a:lnTo>
                <a:close/>
                <a:moveTo>
                  <a:pt x="11972" y="14722"/>
                </a:moveTo>
                <a:lnTo>
                  <a:pt x="11997" y="15379"/>
                </a:lnTo>
                <a:lnTo>
                  <a:pt x="11753" y="15500"/>
                </a:lnTo>
                <a:lnTo>
                  <a:pt x="11534" y="15622"/>
                </a:lnTo>
                <a:lnTo>
                  <a:pt x="11315" y="15768"/>
                </a:lnTo>
                <a:lnTo>
                  <a:pt x="11121" y="15938"/>
                </a:lnTo>
                <a:lnTo>
                  <a:pt x="11121" y="15257"/>
                </a:lnTo>
                <a:lnTo>
                  <a:pt x="11413" y="15062"/>
                </a:lnTo>
                <a:lnTo>
                  <a:pt x="11680" y="14868"/>
                </a:lnTo>
                <a:lnTo>
                  <a:pt x="11972" y="14722"/>
                </a:lnTo>
                <a:close/>
                <a:moveTo>
                  <a:pt x="11997" y="15792"/>
                </a:moveTo>
                <a:lnTo>
                  <a:pt x="11997" y="16060"/>
                </a:lnTo>
                <a:lnTo>
                  <a:pt x="11510" y="16376"/>
                </a:lnTo>
                <a:lnTo>
                  <a:pt x="11315" y="16498"/>
                </a:lnTo>
                <a:lnTo>
                  <a:pt x="11121" y="16644"/>
                </a:lnTo>
                <a:lnTo>
                  <a:pt x="11121" y="16206"/>
                </a:lnTo>
                <a:lnTo>
                  <a:pt x="11413" y="16109"/>
                </a:lnTo>
                <a:lnTo>
                  <a:pt x="11680" y="15963"/>
                </a:lnTo>
                <a:lnTo>
                  <a:pt x="11997" y="15792"/>
                </a:lnTo>
                <a:close/>
                <a:moveTo>
                  <a:pt x="8736" y="3042"/>
                </a:moveTo>
                <a:lnTo>
                  <a:pt x="9782" y="3115"/>
                </a:lnTo>
                <a:lnTo>
                  <a:pt x="10804" y="3115"/>
                </a:lnTo>
                <a:lnTo>
                  <a:pt x="10707" y="4818"/>
                </a:lnTo>
                <a:lnTo>
                  <a:pt x="10634" y="6522"/>
                </a:lnTo>
                <a:lnTo>
                  <a:pt x="10610" y="8225"/>
                </a:lnTo>
                <a:lnTo>
                  <a:pt x="10610" y="9928"/>
                </a:lnTo>
                <a:lnTo>
                  <a:pt x="10658" y="13335"/>
                </a:lnTo>
                <a:lnTo>
                  <a:pt x="10658" y="15038"/>
                </a:lnTo>
                <a:lnTo>
                  <a:pt x="10683" y="16741"/>
                </a:lnTo>
                <a:lnTo>
                  <a:pt x="10245" y="16741"/>
                </a:lnTo>
                <a:lnTo>
                  <a:pt x="9831" y="16717"/>
                </a:lnTo>
                <a:lnTo>
                  <a:pt x="9393" y="16717"/>
                </a:lnTo>
                <a:lnTo>
                  <a:pt x="8979" y="16693"/>
                </a:lnTo>
                <a:lnTo>
                  <a:pt x="7714" y="16717"/>
                </a:lnTo>
                <a:lnTo>
                  <a:pt x="6424" y="16717"/>
                </a:lnTo>
                <a:lnTo>
                  <a:pt x="5232" y="16668"/>
                </a:lnTo>
                <a:lnTo>
                  <a:pt x="4016" y="16644"/>
                </a:lnTo>
                <a:lnTo>
                  <a:pt x="2434" y="16644"/>
                </a:lnTo>
                <a:lnTo>
                  <a:pt x="1899" y="16668"/>
                </a:lnTo>
                <a:lnTo>
                  <a:pt x="1923" y="16620"/>
                </a:lnTo>
                <a:lnTo>
                  <a:pt x="1923" y="16644"/>
                </a:lnTo>
                <a:lnTo>
                  <a:pt x="1947" y="16620"/>
                </a:lnTo>
                <a:lnTo>
                  <a:pt x="1923" y="16571"/>
                </a:lnTo>
                <a:lnTo>
                  <a:pt x="1899" y="16376"/>
                </a:lnTo>
                <a:lnTo>
                  <a:pt x="1899" y="16060"/>
                </a:lnTo>
                <a:lnTo>
                  <a:pt x="1923" y="15744"/>
                </a:lnTo>
                <a:lnTo>
                  <a:pt x="1996" y="14040"/>
                </a:lnTo>
                <a:lnTo>
                  <a:pt x="2020" y="12751"/>
                </a:lnTo>
                <a:lnTo>
                  <a:pt x="2045" y="11485"/>
                </a:lnTo>
                <a:lnTo>
                  <a:pt x="2045" y="8955"/>
                </a:lnTo>
                <a:lnTo>
                  <a:pt x="2045" y="5646"/>
                </a:lnTo>
                <a:lnTo>
                  <a:pt x="1996" y="3918"/>
                </a:lnTo>
                <a:lnTo>
                  <a:pt x="1972" y="3334"/>
                </a:lnTo>
                <a:lnTo>
                  <a:pt x="1947" y="3066"/>
                </a:lnTo>
                <a:lnTo>
                  <a:pt x="2458" y="3139"/>
                </a:lnTo>
                <a:lnTo>
                  <a:pt x="2994" y="3188"/>
                </a:lnTo>
                <a:lnTo>
                  <a:pt x="3505" y="3212"/>
                </a:lnTo>
                <a:lnTo>
                  <a:pt x="4040" y="3212"/>
                </a:lnTo>
                <a:lnTo>
                  <a:pt x="5110" y="3164"/>
                </a:lnTo>
                <a:lnTo>
                  <a:pt x="6157" y="3115"/>
                </a:lnTo>
                <a:lnTo>
                  <a:pt x="7446" y="3066"/>
                </a:lnTo>
                <a:lnTo>
                  <a:pt x="8103" y="3042"/>
                </a:lnTo>
                <a:close/>
                <a:moveTo>
                  <a:pt x="6595" y="18177"/>
                </a:moveTo>
                <a:lnTo>
                  <a:pt x="6716" y="18225"/>
                </a:lnTo>
                <a:lnTo>
                  <a:pt x="6814" y="18323"/>
                </a:lnTo>
                <a:lnTo>
                  <a:pt x="6887" y="18493"/>
                </a:lnTo>
                <a:lnTo>
                  <a:pt x="6911" y="18590"/>
                </a:lnTo>
                <a:lnTo>
                  <a:pt x="6935" y="18712"/>
                </a:lnTo>
                <a:lnTo>
                  <a:pt x="6935" y="18834"/>
                </a:lnTo>
                <a:lnTo>
                  <a:pt x="6911" y="18955"/>
                </a:lnTo>
                <a:lnTo>
                  <a:pt x="6887" y="19053"/>
                </a:lnTo>
                <a:lnTo>
                  <a:pt x="6838" y="19174"/>
                </a:lnTo>
                <a:lnTo>
                  <a:pt x="6765" y="19272"/>
                </a:lnTo>
                <a:lnTo>
                  <a:pt x="6692" y="19345"/>
                </a:lnTo>
                <a:lnTo>
                  <a:pt x="6570" y="19418"/>
                </a:lnTo>
                <a:lnTo>
                  <a:pt x="6424" y="19442"/>
                </a:lnTo>
                <a:lnTo>
                  <a:pt x="6278" y="19442"/>
                </a:lnTo>
                <a:lnTo>
                  <a:pt x="6132" y="19393"/>
                </a:lnTo>
                <a:lnTo>
                  <a:pt x="6011" y="19345"/>
                </a:lnTo>
                <a:lnTo>
                  <a:pt x="5913" y="19247"/>
                </a:lnTo>
                <a:lnTo>
                  <a:pt x="5816" y="19126"/>
                </a:lnTo>
                <a:lnTo>
                  <a:pt x="5792" y="19004"/>
                </a:lnTo>
                <a:lnTo>
                  <a:pt x="5792" y="18858"/>
                </a:lnTo>
                <a:lnTo>
                  <a:pt x="5816" y="18688"/>
                </a:lnTo>
                <a:lnTo>
                  <a:pt x="5865" y="18566"/>
                </a:lnTo>
                <a:lnTo>
                  <a:pt x="5938" y="18420"/>
                </a:lnTo>
                <a:lnTo>
                  <a:pt x="6011" y="18323"/>
                </a:lnTo>
                <a:lnTo>
                  <a:pt x="6108" y="18250"/>
                </a:lnTo>
                <a:lnTo>
                  <a:pt x="6157" y="18274"/>
                </a:lnTo>
                <a:lnTo>
                  <a:pt x="6230" y="18250"/>
                </a:lnTo>
                <a:lnTo>
                  <a:pt x="6351" y="18225"/>
                </a:lnTo>
                <a:lnTo>
                  <a:pt x="6376" y="18225"/>
                </a:lnTo>
                <a:lnTo>
                  <a:pt x="6424" y="18201"/>
                </a:lnTo>
                <a:lnTo>
                  <a:pt x="6473" y="18177"/>
                </a:lnTo>
                <a:close/>
                <a:moveTo>
                  <a:pt x="6497" y="17690"/>
                </a:moveTo>
                <a:lnTo>
                  <a:pt x="6303" y="17714"/>
                </a:lnTo>
                <a:lnTo>
                  <a:pt x="6205" y="17763"/>
                </a:lnTo>
                <a:lnTo>
                  <a:pt x="6132" y="17812"/>
                </a:lnTo>
                <a:lnTo>
                  <a:pt x="6011" y="17836"/>
                </a:lnTo>
                <a:lnTo>
                  <a:pt x="5913" y="17860"/>
                </a:lnTo>
                <a:lnTo>
                  <a:pt x="5816" y="17933"/>
                </a:lnTo>
                <a:lnTo>
                  <a:pt x="5719" y="17982"/>
                </a:lnTo>
                <a:lnTo>
                  <a:pt x="5621" y="18079"/>
                </a:lnTo>
                <a:lnTo>
                  <a:pt x="5548" y="18177"/>
                </a:lnTo>
                <a:lnTo>
                  <a:pt x="5475" y="18274"/>
                </a:lnTo>
                <a:lnTo>
                  <a:pt x="5427" y="18396"/>
                </a:lnTo>
                <a:lnTo>
                  <a:pt x="5354" y="18639"/>
                </a:lnTo>
                <a:lnTo>
                  <a:pt x="5329" y="18882"/>
                </a:lnTo>
                <a:lnTo>
                  <a:pt x="5329" y="19028"/>
                </a:lnTo>
                <a:lnTo>
                  <a:pt x="5354" y="19150"/>
                </a:lnTo>
                <a:lnTo>
                  <a:pt x="5378" y="19272"/>
                </a:lnTo>
                <a:lnTo>
                  <a:pt x="5427" y="19393"/>
                </a:lnTo>
                <a:lnTo>
                  <a:pt x="5500" y="19491"/>
                </a:lnTo>
                <a:lnTo>
                  <a:pt x="5573" y="19588"/>
                </a:lnTo>
                <a:lnTo>
                  <a:pt x="5670" y="19661"/>
                </a:lnTo>
                <a:lnTo>
                  <a:pt x="5767" y="19734"/>
                </a:lnTo>
                <a:lnTo>
                  <a:pt x="5889" y="19807"/>
                </a:lnTo>
                <a:lnTo>
                  <a:pt x="5986" y="19856"/>
                </a:lnTo>
                <a:lnTo>
                  <a:pt x="6108" y="19880"/>
                </a:lnTo>
                <a:lnTo>
                  <a:pt x="6254" y="19904"/>
                </a:lnTo>
                <a:lnTo>
                  <a:pt x="6376" y="19904"/>
                </a:lnTo>
                <a:lnTo>
                  <a:pt x="6497" y="19880"/>
                </a:lnTo>
                <a:lnTo>
                  <a:pt x="6619" y="19856"/>
                </a:lnTo>
                <a:lnTo>
                  <a:pt x="6765" y="19807"/>
                </a:lnTo>
                <a:lnTo>
                  <a:pt x="6935" y="19710"/>
                </a:lnTo>
                <a:lnTo>
                  <a:pt x="7081" y="19564"/>
                </a:lnTo>
                <a:lnTo>
                  <a:pt x="7203" y="19393"/>
                </a:lnTo>
                <a:lnTo>
                  <a:pt x="7276" y="19199"/>
                </a:lnTo>
                <a:lnTo>
                  <a:pt x="7325" y="19004"/>
                </a:lnTo>
                <a:lnTo>
                  <a:pt x="7349" y="18785"/>
                </a:lnTo>
                <a:lnTo>
                  <a:pt x="7349" y="18566"/>
                </a:lnTo>
                <a:lnTo>
                  <a:pt x="7300" y="18371"/>
                </a:lnTo>
                <a:lnTo>
                  <a:pt x="7252" y="18201"/>
                </a:lnTo>
                <a:lnTo>
                  <a:pt x="7154" y="18031"/>
                </a:lnTo>
                <a:lnTo>
                  <a:pt x="7008" y="17885"/>
                </a:lnTo>
                <a:lnTo>
                  <a:pt x="6862" y="17763"/>
                </a:lnTo>
                <a:lnTo>
                  <a:pt x="6692" y="17714"/>
                </a:lnTo>
                <a:lnTo>
                  <a:pt x="6497" y="17690"/>
                </a:lnTo>
                <a:close/>
                <a:moveTo>
                  <a:pt x="2531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67" y="560"/>
                </a:lnTo>
                <a:lnTo>
                  <a:pt x="7860" y="585"/>
                </a:lnTo>
                <a:lnTo>
                  <a:pt x="9588" y="560"/>
                </a:lnTo>
                <a:lnTo>
                  <a:pt x="9344" y="755"/>
                </a:lnTo>
                <a:lnTo>
                  <a:pt x="9223" y="852"/>
                </a:lnTo>
                <a:lnTo>
                  <a:pt x="9150" y="974"/>
                </a:lnTo>
                <a:lnTo>
                  <a:pt x="9150" y="998"/>
                </a:lnTo>
                <a:lnTo>
                  <a:pt x="9150" y="1023"/>
                </a:lnTo>
                <a:lnTo>
                  <a:pt x="9174" y="1047"/>
                </a:lnTo>
                <a:lnTo>
                  <a:pt x="9223" y="1047"/>
                </a:lnTo>
                <a:lnTo>
                  <a:pt x="9393" y="998"/>
                </a:lnTo>
                <a:lnTo>
                  <a:pt x="9563" y="901"/>
                </a:lnTo>
                <a:lnTo>
                  <a:pt x="9855" y="682"/>
                </a:lnTo>
                <a:lnTo>
                  <a:pt x="10099" y="560"/>
                </a:lnTo>
                <a:lnTo>
                  <a:pt x="10512" y="585"/>
                </a:lnTo>
                <a:lnTo>
                  <a:pt x="10902" y="609"/>
                </a:lnTo>
                <a:lnTo>
                  <a:pt x="10707" y="682"/>
                </a:lnTo>
                <a:lnTo>
                  <a:pt x="10512" y="804"/>
                </a:lnTo>
                <a:lnTo>
                  <a:pt x="10172" y="998"/>
                </a:lnTo>
                <a:lnTo>
                  <a:pt x="9880" y="1168"/>
                </a:lnTo>
                <a:lnTo>
                  <a:pt x="9588" y="1339"/>
                </a:lnTo>
                <a:lnTo>
                  <a:pt x="9344" y="1558"/>
                </a:lnTo>
                <a:lnTo>
                  <a:pt x="9223" y="1679"/>
                </a:lnTo>
                <a:lnTo>
                  <a:pt x="9101" y="1801"/>
                </a:lnTo>
                <a:lnTo>
                  <a:pt x="9101" y="1825"/>
                </a:lnTo>
                <a:lnTo>
                  <a:pt x="9125" y="1850"/>
                </a:lnTo>
                <a:lnTo>
                  <a:pt x="9125" y="1874"/>
                </a:lnTo>
                <a:lnTo>
                  <a:pt x="9150" y="1874"/>
                </a:lnTo>
                <a:lnTo>
                  <a:pt x="9466" y="1777"/>
                </a:lnTo>
                <a:lnTo>
                  <a:pt x="9782" y="1631"/>
                </a:lnTo>
                <a:lnTo>
                  <a:pt x="10366" y="1314"/>
                </a:lnTo>
                <a:lnTo>
                  <a:pt x="10610" y="1217"/>
                </a:lnTo>
                <a:lnTo>
                  <a:pt x="10877" y="1096"/>
                </a:lnTo>
                <a:lnTo>
                  <a:pt x="11121" y="950"/>
                </a:lnTo>
                <a:lnTo>
                  <a:pt x="11242" y="877"/>
                </a:lnTo>
                <a:lnTo>
                  <a:pt x="11315" y="804"/>
                </a:lnTo>
                <a:lnTo>
                  <a:pt x="11340" y="731"/>
                </a:lnTo>
                <a:lnTo>
                  <a:pt x="11486" y="804"/>
                </a:lnTo>
                <a:lnTo>
                  <a:pt x="11607" y="925"/>
                </a:lnTo>
                <a:lnTo>
                  <a:pt x="11729" y="1047"/>
                </a:lnTo>
                <a:lnTo>
                  <a:pt x="11802" y="1193"/>
                </a:lnTo>
                <a:lnTo>
                  <a:pt x="11486" y="1387"/>
                </a:lnTo>
                <a:lnTo>
                  <a:pt x="11169" y="1558"/>
                </a:lnTo>
                <a:lnTo>
                  <a:pt x="10853" y="1704"/>
                </a:lnTo>
                <a:lnTo>
                  <a:pt x="10488" y="1850"/>
                </a:lnTo>
                <a:lnTo>
                  <a:pt x="10220" y="1971"/>
                </a:lnTo>
                <a:lnTo>
                  <a:pt x="9928" y="2093"/>
                </a:lnTo>
                <a:lnTo>
                  <a:pt x="9807" y="2190"/>
                </a:lnTo>
                <a:lnTo>
                  <a:pt x="9709" y="2288"/>
                </a:lnTo>
                <a:lnTo>
                  <a:pt x="9612" y="2385"/>
                </a:lnTo>
                <a:lnTo>
                  <a:pt x="9515" y="2507"/>
                </a:lnTo>
                <a:lnTo>
                  <a:pt x="9515" y="2580"/>
                </a:lnTo>
                <a:lnTo>
                  <a:pt x="9539" y="2628"/>
                </a:lnTo>
                <a:lnTo>
                  <a:pt x="8931" y="2580"/>
                </a:lnTo>
                <a:lnTo>
                  <a:pt x="7641" y="2580"/>
                </a:lnTo>
                <a:lnTo>
                  <a:pt x="6327" y="2653"/>
                </a:lnTo>
                <a:lnTo>
                  <a:pt x="5135" y="2701"/>
                </a:lnTo>
                <a:lnTo>
                  <a:pt x="3967" y="2726"/>
                </a:lnTo>
                <a:lnTo>
                  <a:pt x="3359" y="2726"/>
                </a:lnTo>
                <a:lnTo>
                  <a:pt x="2775" y="2701"/>
                </a:lnTo>
                <a:lnTo>
                  <a:pt x="2166" y="2653"/>
                </a:lnTo>
                <a:lnTo>
                  <a:pt x="1582" y="2604"/>
                </a:lnTo>
                <a:lnTo>
                  <a:pt x="1509" y="2604"/>
                </a:lnTo>
                <a:lnTo>
                  <a:pt x="1436" y="2628"/>
                </a:lnTo>
                <a:lnTo>
                  <a:pt x="1412" y="2701"/>
                </a:lnTo>
                <a:lnTo>
                  <a:pt x="1388" y="2774"/>
                </a:lnTo>
                <a:lnTo>
                  <a:pt x="1388" y="2847"/>
                </a:lnTo>
                <a:lnTo>
                  <a:pt x="1412" y="2896"/>
                </a:lnTo>
                <a:lnTo>
                  <a:pt x="1461" y="2969"/>
                </a:lnTo>
                <a:lnTo>
                  <a:pt x="1534" y="2993"/>
                </a:lnTo>
                <a:lnTo>
                  <a:pt x="1558" y="3212"/>
                </a:lnTo>
                <a:lnTo>
                  <a:pt x="1558" y="3553"/>
                </a:lnTo>
                <a:lnTo>
                  <a:pt x="1534" y="4453"/>
                </a:lnTo>
                <a:lnTo>
                  <a:pt x="1509" y="5402"/>
                </a:lnTo>
                <a:lnTo>
                  <a:pt x="1485" y="6108"/>
                </a:lnTo>
                <a:lnTo>
                  <a:pt x="1461" y="6668"/>
                </a:lnTo>
                <a:lnTo>
                  <a:pt x="1461" y="7227"/>
                </a:lnTo>
                <a:lnTo>
                  <a:pt x="1485" y="8371"/>
                </a:lnTo>
                <a:lnTo>
                  <a:pt x="1509" y="9490"/>
                </a:lnTo>
                <a:lnTo>
                  <a:pt x="1534" y="10634"/>
                </a:lnTo>
                <a:lnTo>
                  <a:pt x="1485" y="13043"/>
                </a:lnTo>
                <a:lnTo>
                  <a:pt x="1461" y="14235"/>
                </a:lnTo>
                <a:lnTo>
                  <a:pt x="1412" y="15427"/>
                </a:lnTo>
                <a:lnTo>
                  <a:pt x="1363" y="16084"/>
                </a:lnTo>
                <a:lnTo>
                  <a:pt x="1339" y="16255"/>
                </a:lnTo>
                <a:lnTo>
                  <a:pt x="1363" y="16425"/>
                </a:lnTo>
                <a:lnTo>
                  <a:pt x="1388" y="16571"/>
                </a:lnTo>
                <a:lnTo>
                  <a:pt x="1436" y="16693"/>
                </a:lnTo>
                <a:lnTo>
                  <a:pt x="1509" y="16766"/>
                </a:lnTo>
                <a:lnTo>
                  <a:pt x="1461" y="16863"/>
                </a:lnTo>
                <a:lnTo>
                  <a:pt x="1436" y="16960"/>
                </a:lnTo>
                <a:lnTo>
                  <a:pt x="1485" y="17058"/>
                </a:lnTo>
                <a:lnTo>
                  <a:pt x="1534" y="17082"/>
                </a:lnTo>
                <a:lnTo>
                  <a:pt x="1582" y="17106"/>
                </a:lnTo>
                <a:lnTo>
                  <a:pt x="1874" y="17131"/>
                </a:lnTo>
                <a:lnTo>
                  <a:pt x="2191" y="17155"/>
                </a:lnTo>
                <a:lnTo>
                  <a:pt x="2799" y="17179"/>
                </a:lnTo>
                <a:lnTo>
                  <a:pt x="4016" y="17131"/>
                </a:lnTo>
                <a:lnTo>
                  <a:pt x="5329" y="17155"/>
                </a:lnTo>
                <a:lnTo>
                  <a:pt x="6619" y="17204"/>
                </a:lnTo>
                <a:lnTo>
                  <a:pt x="7252" y="17228"/>
                </a:lnTo>
                <a:lnTo>
                  <a:pt x="7884" y="17228"/>
                </a:lnTo>
                <a:lnTo>
                  <a:pt x="9150" y="17179"/>
                </a:lnTo>
                <a:lnTo>
                  <a:pt x="9661" y="17179"/>
                </a:lnTo>
                <a:lnTo>
                  <a:pt x="10172" y="17204"/>
                </a:lnTo>
                <a:lnTo>
                  <a:pt x="10683" y="17204"/>
                </a:lnTo>
                <a:lnTo>
                  <a:pt x="10926" y="17179"/>
                </a:lnTo>
                <a:lnTo>
                  <a:pt x="11194" y="17155"/>
                </a:lnTo>
                <a:lnTo>
                  <a:pt x="11242" y="17131"/>
                </a:lnTo>
                <a:lnTo>
                  <a:pt x="11291" y="17082"/>
                </a:lnTo>
                <a:lnTo>
                  <a:pt x="11340" y="17033"/>
                </a:lnTo>
                <a:lnTo>
                  <a:pt x="11364" y="16985"/>
                </a:lnTo>
                <a:lnTo>
                  <a:pt x="11364" y="16887"/>
                </a:lnTo>
                <a:lnTo>
                  <a:pt x="11315" y="16766"/>
                </a:lnTo>
                <a:lnTo>
                  <a:pt x="11632" y="16620"/>
                </a:lnTo>
                <a:lnTo>
                  <a:pt x="11997" y="16449"/>
                </a:lnTo>
                <a:lnTo>
                  <a:pt x="11997" y="16960"/>
                </a:lnTo>
                <a:lnTo>
                  <a:pt x="11997" y="17058"/>
                </a:lnTo>
                <a:lnTo>
                  <a:pt x="11826" y="17106"/>
                </a:lnTo>
                <a:lnTo>
                  <a:pt x="11656" y="17155"/>
                </a:lnTo>
                <a:lnTo>
                  <a:pt x="11315" y="17301"/>
                </a:lnTo>
                <a:lnTo>
                  <a:pt x="11121" y="17398"/>
                </a:lnTo>
                <a:lnTo>
                  <a:pt x="10926" y="17495"/>
                </a:lnTo>
                <a:lnTo>
                  <a:pt x="10731" y="17617"/>
                </a:lnTo>
                <a:lnTo>
                  <a:pt x="10585" y="17763"/>
                </a:lnTo>
                <a:lnTo>
                  <a:pt x="10585" y="17787"/>
                </a:lnTo>
                <a:lnTo>
                  <a:pt x="10610" y="17812"/>
                </a:lnTo>
                <a:lnTo>
                  <a:pt x="10683" y="17836"/>
                </a:lnTo>
                <a:lnTo>
                  <a:pt x="10780" y="17836"/>
                </a:lnTo>
                <a:lnTo>
                  <a:pt x="10950" y="17787"/>
                </a:lnTo>
                <a:lnTo>
                  <a:pt x="11267" y="17666"/>
                </a:lnTo>
                <a:lnTo>
                  <a:pt x="11632" y="17520"/>
                </a:lnTo>
                <a:lnTo>
                  <a:pt x="11997" y="17422"/>
                </a:lnTo>
                <a:lnTo>
                  <a:pt x="11997" y="17739"/>
                </a:lnTo>
                <a:lnTo>
                  <a:pt x="11875" y="17763"/>
                </a:lnTo>
                <a:lnTo>
                  <a:pt x="11778" y="17836"/>
                </a:lnTo>
                <a:lnTo>
                  <a:pt x="11559" y="17958"/>
                </a:lnTo>
                <a:lnTo>
                  <a:pt x="11340" y="18055"/>
                </a:lnTo>
                <a:lnTo>
                  <a:pt x="11145" y="18201"/>
                </a:lnTo>
                <a:lnTo>
                  <a:pt x="10926" y="18323"/>
                </a:lnTo>
                <a:lnTo>
                  <a:pt x="10731" y="18420"/>
                </a:lnTo>
                <a:lnTo>
                  <a:pt x="10707" y="18444"/>
                </a:lnTo>
                <a:lnTo>
                  <a:pt x="10707" y="18493"/>
                </a:lnTo>
                <a:lnTo>
                  <a:pt x="10731" y="18517"/>
                </a:lnTo>
                <a:lnTo>
                  <a:pt x="10975" y="18517"/>
                </a:lnTo>
                <a:lnTo>
                  <a:pt x="11194" y="18493"/>
                </a:lnTo>
                <a:lnTo>
                  <a:pt x="11413" y="18444"/>
                </a:lnTo>
                <a:lnTo>
                  <a:pt x="11632" y="18371"/>
                </a:lnTo>
                <a:lnTo>
                  <a:pt x="11802" y="18298"/>
                </a:lnTo>
                <a:lnTo>
                  <a:pt x="11997" y="18225"/>
                </a:lnTo>
                <a:lnTo>
                  <a:pt x="11997" y="18590"/>
                </a:lnTo>
                <a:lnTo>
                  <a:pt x="11778" y="18663"/>
                </a:lnTo>
                <a:lnTo>
                  <a:pt x="11534" y="18736"/>
                </a:lnTo>
                <a:lnTo>
                  <a:pt x="10999" y="18907"/>
                </a:lnTo>
                <a:lnTo>
                  <a:pt x="10731" y="19004"/>
                </a:lnTo>
                <a:lnTo>
                  <a:pt x="10488" y="19150"/>
                </a:lnTo>
                <a:lnTo>
                  <a:pt x="10464" y="19174"/>
                </a:lnTo>
                <a:lnTo>
                  <a:pt x="10464" y="19199"/>
                </a:lnTo>
                <a:lnTo>
                  <a:pt x="10464" y="19247"/>
                </a:lnTo>
                <a:lnTo>
                  <a:pt x="10488" y="19247"/>
                </a:lnTo>
                <a:lnTo>
                  <a:pt x="10634" y="19272"/>
                </a:lnTo>
                <a:lnTo>
                  <a:pt x="10756" y="19272"/>
                </a:lnTo>
                <a:lnTo>
                  <a:pt x="11023" y="19247"/>
                </a:lnTo>
                <a:lnTo>
                  <a:pt x="11267" y="19199"/>
                </a:lnTo>
                <a:lnTo>
                  <a:pt x="11510" y="19126"/>
                </a:lnTo>
                <a:lnTo>
                  <a:pt x="11753" y="19077"/>
                </a:lnTo>
                <a:lnTo>
                  <a:pt x="12021" y="19028"/>
                </a:lnTo>
                <a:lnTo>
                  <a:pt x="12021" y="19223"/>
                </a:lnTo>
                <a:lnTo>
                  <a:pt x="11364" y="19515"/>
                </a:lnTo>
                <a:lnTo>
                  <a:pt x="11048" y="19685"/>
                </a:lnTo>
                <a:lnTo>
                  <a:pt x="10902" y="19783"/>
                </a:lnTo>
                <a:lnTo>
                  <a:pt x="10780" y="19904"/>
                </a:lnTo>
                <a:lnTo>
                  <a:pt x="10756" y="19929"/>
                </a:lnTo>
                <a:lnTo>
                  <a:pt x="10756" y="19953"/>
                </a:lnTo>
                <a:lnTo>
                  <a:pt x="10780" y="19977"/>
                </a:lnTo>
                <a:lnTo>
                  <a:pt x="10804" y="19977"/>
                </a:lnTo>
                <a:lnTo>
                  <a:pt x="11121" y="19953"/>
                </a:lnTo>
                <a:lnTo>
                  <a:pt x="11413" y="19880"/>
                </a:lnTo>
                <a:lnTo>
                  <a:pt x="11729" y="19758"/>
                </a:lnTo>
                <a:lnTo>
                  <a:pt x="12021" y="19637"/>
                </a:lnTo>
                <a:lnTo>
                  <a:pt x="12021" y="19856"/>
                </a:lnTo>
                <a:lnTo>
                  <a:pt x="11972" y="19977"/>
                </a:lnTo>
                <a:lnTo>
                  <a:pt x="11899" y="20099"/>
                </a:lnTo>
                <a:lnTo>
                  <a:pt x="11753" y="20099"/>
                </a:lnTo>
                <a:lnTo>
                  <a:pt x="11607" y="20123"/>
                </a:lnTo>
                <a:lnTo>
                  <a:pt x="11315" y="20221"/>
                </a:lnTo>
                <a:lnTo>
                  <a:pt x="10926" y="20342"/>
                </a:lnTo>
                <a:lnTo>
                  <a:pt x="10731" y="20415"/>
                </a:lnTo>
                <a:lnTo>
                  <a:pt x="10537" y="20537"/>
                </a:lnTo>
                <a:lnTo>
                  <a:pt x="10512" y="20561"/>
                </a:lnTo>
                <a:lnTo>
                  <a:pt x="9928" y="20537"/>
                </a:lnTo>
                <a:lnTo>
                  <a:pt x="9344" y="20513"/>
                </a:lnTo>
                <a:lnTo>
                  <a:pt x="8541" y="20513"/>
                </a:lnTo>
                <a:lnTo>
                  <a:pt x="7738" y="20537"/>
                </a:lnTo>
                <a:lnTo>
                  <a:pt x="6084" y="20561"/>
                </a:lnTo>
                <a:lnTo>
                  <a:pt x="4429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93" y="20269"/>
                </a:lnTo>
                <a:lnTo>
                  <a:pt x="1023" y="20172"/>
                </a:lnTo>
                <a:lnTo>
                  <a:pt x="901" y="20050"/>
                </a:lnTo>
                <a:lnTo>
                  <a:pt x="779" y="19929"/>
                </a:lnTo>
                <a:lnTo>
                  <a:pt x="731" y="19807"/>
                </a:lnTo>
                <a:lnTo>
                  <a:pt x="682" y="19661"/>
                </a:lnTo>
                <a:lnTo>
                  <a:pt x="609" y="19393"/>
                </a:lnTo>
                <a:lnTo>
                  <a:pt x="585" y="19101"/>
                </a:lnTo>
                <a:lnTo>
                  <a:pt x="560" y="18834"/>
                </a:lnTo>
                <a:lnTo>
                  <a:pt x="536" y="17131"/>
                </a:lnTo>
                <a:lnTo>
                  <a:pt x="560" y="15427"/>
                </a:lnTo>
                <a:lnTo>
                  <a:pt x="536" y="13091"/>
                </a:lnTo>
                <a:lnTo>
                  <a:pt x="487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7" y="3139"/>
                </a:lnTo>
                <a:lnTo>
                  <a:pt x="536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7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1" y="463"/>
                </a:lnTo>
                <a:close/>
                <a:moveTo>
                  <a:pt x="2507" y="1"/>
                </a:moveTo>
                <a:lnTo>
                  <a:pt x="2045" y="25"/>
                </a:lnTo>
                <a:lnTo>
                  <a:pt x="1655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93" y="1241"/>
                </a:lnTo>
                <a:lnTo>
                  <a:pt x="220" y="1436"/>
                </a:lnTo>
                <a:lnTo>
                  <a:pt x="195" y="1655"/>
                </a:lnTo>
                <a:lnTo>
                  <a:pt x="147" y="2020"/>
                </a:lnTo>
                <a:lnTo>
                  <a:pt x="122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25" y="5354"/>
                </a:lnTo>
                <a:lnTo>
                  <a:pt x="49" y="6376"/>
                </a:lnTo>
                <a:lnTo>
                  <a:pt x="49" y="7544"/>
                </a:lnTo>
                <a:lnTo>
                  <a:pt x="49" y="8736"/>
                </a:lnTo>
                <a:lnTo>
                  <a:pt x="1" y="11072"/>
                </a:lnTo>
                <a:lnTo>
                  <a:pt x="25" y="12264"/>
                </a:lnTo>
                <a:lnTo>
                  <a:pt x="49" y="13432"/>
                </a:lnTo>
                <a:lnTo>
                  <a:pt x="98" y="14624"/>
                </a:lnTo>
                <a:lnTo>
                  <a:pt x="98" y="15817"/>
                </a:lnTo>
                <a:lnTo>
                  <a:pt x="98" y="16693"/>
                </a:lnTo>
                <a:lnTo>
                  <a:pt x="98" y="17568"/>
                </a:lnTo>
                <a:lnTo>
                  <a:pt x="122" y="18444"/>
                </a:lnTo>
                <a:lnTo>
                  <a:pt x="171" y="19345"/>
                </a:lnTo>
                <a:lnTo>
                  <a:pt x="195" y="19612"/>
                </a:lnTo>
                <a:lnTo>
                  <a:pt x="244" y="19880"/>
                </a:lnTo>
                <a:lnTo>
                  <a:pt x="341" y="20123"/>
                </a:lnTo>
                <a:lnTo>
                  <a:pt x="463" y="20367"/>
                </a:lnTo>
                <a:lnTo>
                  <a:pt x="633" y="20561"/>
                </a:lnTo>
                <a:lnTo>
                  <a:pt x="804" y="20732"/>
                </a:lnTo>
                <a:lnTo>
                  <a:pt x="925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94" y="20951"/>
                </a:lnTo>
                <a:lnTo>
                  <a:pt x="4186" y="20975"/>
                </a:lnTo>
                <a:lnTo>
                  <a:pt x="4964" y="20999"/>
                </a:lnTo>
                <a:lnTo>
                  <a:pt x="5938" y="21024"/>
                </a:lnTo>
                <a:lnTo>
                  <a:pt x="6911" y="21024"/>
                </a:lnTo>
                <a:lnTo>
                  <a:pt x="8833" y="20999"/>
                </a:lnTo>
                <a:lnTo>
                  <a:pt x="9198" y="20999"/>
                </a:lnTo>
                <a:lnTo>
                  <a:pt x="9588" y="21024"/>
                </a:lnTo>
                <a:lnTo>
                  <a:pt x="10366" y="21072"/>
                </a:lnTo>
                <a:lnTo>
                  <a:pt x="10756" y="21072"/>
                </a:lnTo>
                <a:lnTo>
                  <a:pt x="11145" y="21048"/>
                </a:lnTo>
                <a:lnTo>
                  <a:pt x="11315" y="20999"/>
                </a:lnTo>
                <a:lnTo>
                  <a:pt x="11510" y="20951"/>
                </a:lnTo>
                <a:lnTo>
                  <a:pt x="11680" y="20902"/>
                </a:lnTo>
                <a:lnTo>
                  <a:pt x="11851" y="20805"/>
                </a:lnTo>
                <a:lnTo>
                  <a:pt x="12021" y="20683"/>
                </a:lnTo>
                <a:lnTo>
                  <a:pt x="12167" y="20513"/>
                </a:lnTo>
                <a:lnTo>
                  <a:pt x="12264" y="20318"/>
                </a:lnTo>
                <a:lnTo>
                  <a:pt x="12362" y="20075"/>
                </a:lnTo>
                <a:lnTo>
                  <a:pt x="12435" y="19807"/>
                </a:lnTo>
                <a:lnTo>
                  <a:pt x="12483" y="19515"/>
                </a:lnTo>
                <a:lnTo>
                  <a:pt x="12532" y="19223"/>
                </a:lnTo>
                <a:lnTo>
                  <a:pt x="12556" y="18907"/>
                </a:lnTo>
                <a:lnTo>
                  <a:pt x="12580" y="18298"/>
                </a:lnTo>
                <a:lnTo>
                  <a:pt x="12580" y="17739"/>
                </a:lnTo>
                <a:lnTo>
                  <a:pt x="12556" y="16960"/>
                </a:lnTo>
                <a:lnTo>
                  <a:pt x="12532" y="15573"/>
                </a:lnTo>
                <a:lnTo>
                  <a:pt x="12508" y="14186"/>
                </a:lnTo>
                <a:lnTo>
                  <a:pt x="12483" y="13286"/>
                </a:lnTo>
                <a:lnTo>
                  <a:pt x="12459" y="12118"/>
                </a:lnTo>
                <a:lnTo>
                  <a:pt x="12459" y="9441"/>
                </a:lnTo>
                <a:lnTo>
                  <a:pt x="12459" y="6960"/>
                </a:lnTo>
                <a:lnTo>
                  <a:pt x="12435" y="5500"/>
                </a:lnTo>
                <a:lnTo>
                  <a:pt x="12435" y="4794"/>
                </a:lnTo>
                <a:lnTo>
                  <a:pt x="12483" y="4113"/>
                </a:lnTo>
                <a:lnTo>
                  <a:pt x="12532" y="3431"/>
                </a:lnTo>
                <a:lnTo>
                  <a:pt x="12556" y="2726"/>
                </a:lnTo>
                <a:lnTo>
                  <a:pt x="12556" y="2336"/>
                </a:lnTo>
                <a:lnTo>
                  <a:pt x="12532" y="1898"/>
                </a:lnTo>
                <a:lnTo>
                  <a:pt x="12435" y="1509"/>
                </a:lnTo>
                <a:lnTo>
                  <a:pt x="12386" y="1314"/>
                </a:lnTo>
                <a:lnTo>
                  <a:pt x="12313" y="1120"/>
                </a:lnTo>
                <a:lnTo>
                  <a:pt x="12240" y="950"/>
                </a:lnTo>
                <a:lnTo>
                  <a:pt x="12143" y="779"/>
                </a:lnTo>
                <a:lnTo>
                  <a:pt x="12021" y="633"/>
                </a:lnTo>
                <a:lnTo>
                  <a:pt x="11899" y="512"/>
                </a:lnTo>
                <a:lnTo>
                  <a:pt x="11729" y="414"/>
                </a:lnTo>
                <a:lnTo>
                  <a:pt x="11559" y="317"/>
                </a:lnTo>
                <a:lnTo>
                  <a:pt x="11364" y="268"/>
                </a:lnTo>
                <a:lnTo>
                  <a:pt x="11145" y="220"/>
                </a:lnTo>
                <a:lnTo>
                  <a:pt x="11096" y="171"/>
                </a:lnTo>
                <a:lnTo>
                  <a:pt x="10999" y="147"/>
                </a:lnTo>
                <a:lnTo>
                  <a:pt x="10634" y="122"/>
                </a:lnTo>
                <a:lnTo>
                  <a:pt x="10269" y="98"/>
                </a:lnTo>
                <a:lnTo>
                  <a:pt x="9515" y="98"/>
                </a:lnTo>
                <a:lnTo>
                  <a:pt x="8030" y="122"/>
                </a:lnTo>
                <a:lnTo>
                  <a:pt x="4867" y="98"/>
                </a:lnTo>
                <a:lnTo>
                  <a:pt x="3943" y="74"/>
                </a:lnTo>
                <a:lnTo>
                  <a:pt x="3018" y="25"/>
                </a:lnTo>
                <a:lnTo>
                  <a:pt x="250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30;p30">
            <a:extLst>
              <a:ext uri="{FF2B5EF4-FFF2-40B4-BE49-F238E27FC236}">
                <a16:creationId xmlns:a16="http://schemas.microsoft.com/office/drawing/2014/main" id="{2A38E447-02DC-438A-9A61-5E902E47FEF7}"/>
              </a:ext>
            </a:extLst>
          </p:cNvPr>
          <p:cNvSpPr txBox="1">
            <a:spLocks/>
          </p:cNvSpPr>
          <p:nvPr/>
        </p:nvSpPr>
        <p:spPr>
          <a:xfrm>
            <a:off x="2028118" y="1881791"/>
            <a:ext cx="2117620" cy="104413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>
                <a:solidFill>
                  <a:srgbClr val="666666"/>
                </a:solidFill>
                <a:latin typeface="+mj-lt"/>
              </a:rPr>
              <a:t>ACTIVE USE</a:t>
            </a:r>
          </a:p>
          <a:p>
            <a:pPr algn="ctr"/>
            <a:r>
              <a:rPr lang="en-US" sz="1800" dirty="0">
                <a:solidFill>
                  <a:srgbClr val="666666"/>
                </a:solidFill>
                <a:latin typeface="+mj-lt"/>
              </a:rPr>
              <a:t>When you actively interact with others on social media. </a:t>
            </a:r>
            <a:endParaRPr lang="en-US" sz="1800" dirty="0">
              <a:latin typeface="+mj-lt"/>
            </a:endParaRPr>
          </a:p>
        </p:txBody>
      </p:sp>
      <p:sp>
        <p:nvSpPr>
          <p:cNvPr id="8" name="Google Shape;230;p30">
            <a:extLst>
              <a:ext uri="{FF2B5EF4-FFF2-40B4-BE49-F238E27FC236}">
                <a16:creationId xmlns:a16="http://schemas.microsoft.com/office/drawing/2014/main" id="{15420E5F-DB2B-4DF5-8F7B-A71223493A07}"/>
              </a:ext>
            </a:extLst>
          </p:cNvPr>
          <p:cNvSpPr txBox="1">
            <a:spLocks/>
          </p:cNvSpPr>
          <p:nvPr/>
        </p:nvSpPr>
        <p:spPr>
          <a:xfrm>
            <a:off x="4998261" y="1881791"/>
            <a:ext cx="2117620" cy="104413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>
                <a:solidFill>
                  <a:srgbClr val="666666"/>
                </a:solidFill>
                <a:latin typeface="+mj-lt"/>
              </a:rPr>
              <a:t>PASSIVE USE</a:t>
            </a:r>
          </a:p>
          <a:p>
            <a:pPr algn="ctr"/>
            <a:r>
              <a:rPr lang="en-US" sz="1800" dirty="0">
                <a:solidFill>
                  <a:srgbClr val="666666"/>
                </a:solidFill>
                <a:latin typeface="+mj-lt"/>
              </a:rPr>
              <a:t>When you scroll through your feed inactively consuming content. </a:t>
            </a:r>
            <a:endParaRPr lang="en-US" sz="18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218A0C-8AFC-45EB-9C00-4F03B1F830B0}"/>
              </a:ext>
            </a:extLst>
          </p:cNvPr>
          <p:cNvSpPr txBox="1"/>
          <p:nvPr/>
        </p:nvSpPr>
        <p:spPr>
          <a:xfrm>
            <a:off x="0" y="4138940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0" u="none" strike="noStrike" baseline="0" dirty="0">
                <a:solidFill>
                  <a:srgbClr val="666666"/>
                </a:solidFill>
                <a:latin typeface="+mj-lt"/>
              </a:rPr>
              <a:t>Most social media activity is passive. </a:t>
            </a:r>
            <a:endParaRPr lang="en-CA" sz="2000" dirty="0">
              <a:solidFill>
                <a:srgbClr val="666666"/>
              </a:solidFill>
              <a:latin typeface="+mj-lt"/>
            </a:endParaRPr>
          </a:p>
        </p:txBody>
      </p:sp>
      <p:sp>
        <p:nvSpPr>
          <p:cNvPr id="10" name="Google Shape;140;p23">
            <a:extLst>
              <a:ext uri="{FF2B5EF4-FFF2-40B4-BE49-F238E27FC236}">
                <a16:creationId xmlns:a16="http://schemas.microsoft.com/office/drawing/2014/main" id="{C164F53A-AC60-4330-AFFA-0BC9F47FB341}"/>
              </a:ext>
            </a:extLst>
          </p:cNvPr>
          <p:cNvSpPr txBox="1">
            <a:spLocks/>
          </p:cNvSpPr>
          <p:nvPr/>
        </p:nvSpPr>
        <p:spPr>
          <a:xfrm>
            <a:off x="482200" y="707016"/>
            <a:ext cx="8174400" cy="3936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/>
            <a:r>
              <a:rPr lang="en-US" sz="2000" b="1" dirty="0">
                <a:solidFill>
                  <a:srgbClr val="666666"/>
                </a:solidFill>
                <a:latin typeface="+mj-lt"/>
              </a:rPr>
              <a:t>How you use social media makes a difference…</a:t>
            </a:r>
          </a:p>
        </p:txBody>
      </p:sp>
      <p:pic>
        <p:nvPicPr>
          <p:cNvPr id="11" name="Picture 2" descr="Down Hand Drawn Arrow Icons - Download Free Vector Icons | Noun Project">
            <a:extLst>
              <a:ext uri="{FF2B5EF4-FFF2-40B4-BE49-F238E27FC236}">
                <a16:creationId xmlns:a16="http://schemas.microsoft.com/office/drawing/2014/main" id="{198ADA56-2695-4795-8AFC-AA54E87E7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51637">
            <a:off x="6138116" y="3229478"/>
            <a:ext cx="1140556" cy="114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7648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7CAA97-6EA7-49C5-AED1-E088E300984E}"/>
              </a:ext>
            </a:extLst>
          </p:cNvPr>
          <p:cNvSpPr/>
          <p:nvPr/>
        </p:nvSpPr>
        <p:spPr>
          <a:xfrm>
            <a:off x="4193700" y="0"/>
            <a:ext cx="5051900" cy="51435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699000" y="394399"/>
            <a:ext cx="4040544" cy="828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 dirty="0">
                <a:latin typeface="+mj-lt"/>
              </a:rPr>
              <a:t>BE MINDFUL ABOUT YOUR SOCIAL MEDIA ACTIVITY</a:t>
            </a:r>
            <a:endParaRPr sz="2000" b="1" dirty="0">
              <a:latin typeface="+mj-lt"/>
            </a:endParaRPr>
          </a:p>
        </p:txBody>
      </p:sp>
      <p:sp>
        <p:nvSpPr>
          <p:cNvPr id="132" name="Google Shape;132;p22"/>
          <p:cNvSpPr txBox="1">
            <a:spLocks noGrp="1"/>
          </p:cNvSpPr>
          <p:nvPr>
            <p:ph type="body" idx="1"/>
          </p:nvPr>
        </p:nvSpPr>
        <p:spPr>
          <a:xfrm>
            <a:off x="699000" y="1374474"/>
            <a:ext cx="4040544" cy="354042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66700" indent="-266700">
              <a:spcBef>
                <a:spcPts val="0"/>
              </a:spcBef>
            </a:pPr>
            <a:r>
              <a:rPr lang="en-CA" sz="1800" dirty="0">
                <a:latin typeface="+mj-lt"/>
              </a:rPr>
              <a:t>D</a:t>
            </a:r>
            <a:r>
              <a:rPr lang="en" sz="1800" dirty="0">
                <a:latin typeface="+mj-lt"/>
              </a:rPr>
              <a:t>on’t compare yourself to what others are posting</a:t>
            </a:r>
            <a:endParaRPr lang="en-CA" sz="1800" dirty="0">
              <a:latin typeface="+mj-lt"/>
            </a:endParaRPr>
          </a:p>
          <a:p>
            <a:pPr marL="266700" indent="-266700">
              <a:spcBef>
                <a:spcPts val="0"/>
              </a:spcBef>
            </a:pPr>
            <a:r>
              <a:rPr lang="en-CA" sz="1800" dirty="0">
                <a:latin typeface="+mj-lt"/>
              </a:rPr>
              <a:t>Nurture relationships you value Follow a tweet with an invite to meet or chat by phone</a:t>
            </a:r>
          </a:p>
          <a:p>
            <a:pPr marL="266700" indent="-266700">
              <a:spcBef>
                <a:spcPts val="0"/>
              </a:spcBef>
            </a:pPr>
            <a:r>
              <a:rPr lang="en-CA" sz="1800" dirty="0">
                <a:latin typeface="+mj-lt"/>
              </a:rPr>
              <a:t>Don’t lean on social media for social interaction or as a boredom—buster</a:t>
            </a:r>
          </a:p>
          <a:p>
            <a:pPr marL="266700" indent="-266700">
              <a:spcBef>
                <a:spcPts val="0"/>
              </a:spcBef>
            </a:pPr>
            <a:r>
              <a:rPr lang="en-CA" sz="1800" dirty="0">
                <a:latin typeface="+mj-lt"/>
              </a:rPr>
              <a:t>Be selective when choosing who to friend, what to follow, and when to comment</a:t>
            </a:r>
          </a:p>
          <a:p>
            <a:pPr marL="342900" indent="-342900">
              <a:spcBef>
                <a:spcPts val="0"/>
              </a:spcBef>
            </a:pPr>
            <a:endParaRPr lang="en-CA" sz="1800" dirty="0">
              <a:latin typeface="+mj-lt"/>
            </a:endParaRPr>
          </a:p>
        </p:txBody>
      </p:sp>
      <p:pic>
        <p:nvPicPr>
          <p:cNvPr id="134" name="Google Shape;134;p22"/>
          <p:cNvPicPr preferRelativeResize="0"/>
          <p:nvPr/>
        </p:nvPicPr>
        <p:blipFill>
          <a:blip r:embed="rId3"/>
          <a:srcRect l="8091" r="8091"/>
          <a:stretch/>
        </p:blipFill>
        <p:spPr>
          <a:xfrm>
            <a:off x="4572000" y="721901"/>
            <a:ext cx="4449376" cy="4027950"/>
          </a:xfrm>
          <a:custGeom>
            <a:avLst/>
            <a:gdLst/>
            <a:ahLst/>
            <a:cxnLst/>
            <a:rect l="l" t="t" r="r" b="b"/>
            <a:pathLst>
              <a:path w="21594" h="21530" extrusionOk="0">
                <a:moveTo>
                  <a:pt x="17370" y="1"/>
                </a:moveTo>
                <a:cubicBezTo>
                  <a:pt x="16884" y="-13"/>
                  <a:pt x="16382" y="125"/>
                  <a:pt x="15903" y="161"/>
                </a:cubicBezTo>
                <a:cubicBezTo>
                  <a:pt x="14936" y="375"/>
                  <a:pt x="13965" y="551"/>
                  <a:pt x="13012" y="830"/>
                </a:cubicBezTo>
                <a:cubicBezTo>
                  <a:pt x="11214" y="1421"/>
                  <a:pt x="9372" y="1812"/>
                  <a:pt x="7583" y="2438"/>
                </a:cubicBezTo>
                <a:cubicBezTo>
                  <a:pt x="5948" y="2899"/>
                  <a:pt x="4430" y="3724"/>
                  <a:pt x="2932" y="4558"/>
                </a:cubicBezTo>
                <a:cubicBezTo>
                  <a:pt x="2631" y="4758"/>
                  <a:pt x="2343" y="4977"/>
                  <a:pt x="2045" y="5184"/>
                </a:cubicBezTo>
                <a:cubicBezTo>
                  <a:pt x="1874" y="5342"/>
                  <a:pt x="1559" y="5383"/>
                  <a:pt x="1513" y="5659"/>
                </a:cubicBezTo>
                <a:cubicBezTo>
                  <a:pt x="1373" y="6413"/>
                  <a:pt x="1656" y="7167"/>
                  <a:pt x="1880" y="7873"/>
                </a:cubicBezTo>
                <a:lnTo>
                  <a:pt x="1835" y="7915"/>
                </a:lnTo>
                <a:cubicBezTo>
                  <a:pt x="2115" y="8179"/>
                  <a:pt x="1880" y="8413"/>
                  <a:pt x="2142" y="8463"/>
                </a:cubicBezTo>
                <a:cubicBezTo>
                  <a:pt x="1887" y="8918"/>
                  <a:pt x="133" y="9281"/>
                  <a:pt x="281" y="9836"/>
                </a:cubicBezTo>
                <a:lnTo>
                  <a:pt x="188" y="9902"/>
                </a:lnTo>
                <a:cubicBezTo>
                  <a:pt x="209" y="10068"/>
                  <a:pt x="184" y="10237"/>
                  <a:pt x="113" y="10385"/>
                </a:cubicBezTo>
                <a:lnTo>
                  <a:pt x="176" y="10546"/>
                </a:lnTo>
                <a:cubicBezTo>
                  <a:pt x="117" y="10641"/>
                  <a:pt x="-4" y="10690"/>
                  <a:pt x="0" y="10822"/>
                </a:cubicBezTo>
                <a:cubicBezTo>
                  <a:pt x="33" y="11023"/>
                  <a:pt x="-6" y="11339"/>
                  <a:pt x="225" y="11399"/>
                </a:cubicBezTo>
                <a:cubicBezTo>
                  <a:pt x="214" y="11650"/>
                  <a:pt x="482" y="11777"/>
                  <a:pt x="360" y="12034"/>
                </a:cubicBezTo>
                <a:lnTo>
                  <a:pt x="495" y="12051"/>
                </a:lnTo>
                <a:cubicBezTo>
                  <a:pt x="608" y="12182"/>
                  <a:pt x="693" y="12344"/>
                  <a:pt x="742" y="12517"/>
                </a:cubicBezTo>
                <a:lnTo>
                  <a:pt x="858" y="12542"/>
                </a:lnTo>
                <a:lnTo>
                  <a:pt x="1053" y="13131"/>
                </a:lnTo>
                <a:lnTo>
                  <a:pt x="1165" y="13185"/>
                </a:lnTo>
                <a:cubicBezTo>
                  <a:pt x="1142" y="13308"/>
                  <a:pt x="1067" y="13365"/>
                  <a:pt x="1150" y="13503"/>
                </a:cubicBezTo>
                <a:cubicBezTo>
                  <a:pt x="1204" y="13609"/>
                  <a:pt x="1187" y="13762"/>
                  <a:pt x="1195" y="13894"/>
                </a:cubicBezTo>
                <a:cubicBezTo>
                  <a:pt x="1166" y="14250"/>
                  <a:pt x="1218" y="14605"/>
                  <a:pt x="1468" y="14855"/>
                </a:cubicBezTo>
                <a:cubicBezTo>
                  <a:pt x="1639" y="14850"/>
                  <a:pt x="1798" y="14844"/>
                  <a:pt x="1977" y="14929"/>
                </a:cubicBezTo>
                <a:lnTo>
                  <a:pt x="1974" y="14938"/>
                </a:lnTo>
                <a:cubicBezTo>
                  <a:pt x="2150" y="15034"/>
                  <a:pt x="2358" y="15116"/>
                  <a:pt x="2307" y="15379"/>
                </a:cubicBezTo>
                <a:cubicBezTo>
                  <a:pt x="2468" y="15614"/>
                  <a:pt x="2524" y="15956"/>
                  <a:pt x="2756" y="16097"/>
                </a:cubicBezTo>
                <a:cubicBezTo>
                  <a:pt x="2812" y="16263"/>
                  <a:pt x="3073" y="16868"/>
                  <a:pt x="2704" y="16608"/>
                </a:cubicBezTo>
                <a:lnTo>
                  <a:pt x="2558" y="16653"/>
                </a:lnTo>
                <a:lnTo>
                  <a:pt x="2651" y="16810"/>
                </a:lnTo>
                <a:cubicBezTo>
                  <a:pt x="2577" y="16895"/>
                  <a:pt x="2521" y="16850"/>
                  <a:pt x="2464" y="16793"/>
                </a:cubicBezTo>
                <a:lnTo>
                  <a:pt x="2386" y="16934"/>
                </a:lnTo>
                <a:cubicBezTo>
                  <a:pt x="2165" y="16903"/>
                  <a:pt x="2216" y="17199"/>
                  <a:pt x="1925" y="17214"/>
                </a:cubicBezTo>
                <a:lnTo>
                  <a:pt x="1985" y="17383"/>
                </a:lnTo>
                <a:cubicBezTo>
                  <a:pt x="1925" y="17484"/>
                  <a:pt x="1849" y="17431"/>
                  <a:pt x="1779" y="17424"/>
                </a:cubicBezTo>
                <a:lnTo>
                  <a:pt x="1689" y="17495"/>
                </a:lnTo>
                <a:cubicBezTo>
                  <a:pt x="1571" y="17444"/>
                  <a:pt x="1532" y="17331"/>
                  <a:pt x="1491" y="17218"/>
                </a:cubicBezTo>
                <a:lnTo>
                  <a:pt x="1401" y="17218"/>
                </a:lnTo>
                <a:lnTo>
                  <a:pt x="1382" y="17284"/>
                </a:lnTo>
                <a:cubicBezTo>
                  <a:pt x="1318" y="17309"/>
                  <a:pt x="1242" y="17292"/>
                  <a:pt x="1191" y="17363"/>
                </a:cubicBezTo>
                <a:cubicBezTo>
                  <a:pt x="1100" y="17484"/>
                  <a:pt x="946" y="17434"/>
                  <a:pt x="828" y="17499"/>
                </a:cubicBezTo>
                <a:cubicBezTo>
                  <a:pt x="654" y="17586"/>
                  <a:pt x="520" y="17454"/>
                  <a:pt x="401" y="17717"/>
                </a:cubicBezTo>
                <a:lnTo>
                  <a:pt x="319" y="17697"/>
                </a:lnTo>
                <a:lnTo>
                  <a:pt x="184" y="17829"/>
                </a:lnTo>
                <a:cubicBezTo>
                  <a:pt x="202" y="17908"/>
                  <a:pt x="215" y="17990"/>
                  <a:pt x="225" y="18072"/>
                </a:cubicBezTo>
                <a:lnTo>
                  <a:pt x="341" y="18072"/>
                </a:lnTo>
                <a:lnTo>
                  <a:pt x="259" y="18138"/>
                </a:lnTo>
                <a:lnTo>
                  <a:pt x="251" y="18328"/>
                </a:lnTo>
                <a:lnTo>
                  <a:pt x="158" y="18422"/>
                </a:lnTo>
                <a:cubicBezTo>
                  <a:pt x="269" y="18526"/>
                  <a:pt x="451" y="18375"/>
                  <a:pt x="390" y="18645"/>
                </a:cubicBezTo>
                <a:cubicBezTo>
                  <a:pt x="389" y="18803"/>
                  <a:pt x="416" y="18924"/>
                  <a:pt x="259" y="18987"/>
                </a:cubicBezTo>
                <a:cubicBezTo>
                  <a:pt x="181" y="19205"/>
                  <a:pt x="505" y="19177"/>
                  <a:pt x="416" y="19590"/>
                </a:cubicBezTo>
                <a:cubicBezTo>
                  <a:pt x="439" y="19631"/>
                  <a:pt x="457" y="19714"/>
                  <a:pt x="543" y="19668"/>
                </a:cubicBezTo>
                <a:lnTo>
                  <a:pt x="716" y="20014"/>
                </a:lnTo>
                <a:lnTo>
                  <a:pt x="697" y="20039"/>
                </a:lnTo>
                <a:lnTo>
                  <a:pt x="914" y="20126"/>
                </a:lnTo>
                <a:lnTo>
                  <a:pt x="981" y="20352"/>
                </a:lnTo>
                <a:lnTo>
                  <a:pt x="719" y="20629"/>
                </a:lnTo>
                <a:cubicBezTo>
                  <a:pt x="855" y="20707"/>
                  <a:pt x="968" y="20650"/>
                  <a:pt x="1094" y="20621"/>
                </a:cubicBezTo>
                <a:lnTo>
                  <a:pt x="1273" y="21025"/>
                </a:lnTo>
                <a:lnTo>
                  <a:pt x="1112" y="21371"/>
                </a:lnTo>
                <a:cubicBezTo>
                  <a:pt x="1000" y="21343"/>
                  <a:pt x="880" y="21385"/>
                  <a:pt x="805" y="21482"/>
                </a:cubicBezTo>
                <a:cubicBezTo>
                  <a:pt x="943" y="21587"/>
                  <a:pt x="1097" y="21487"/>
                  <a:pt x="1251" y="21487"/>
                </a:cubicBezTo>
                <a:cubicBezTo>
                  <a:pt x="1507" y="21467"/>
                  <a:pt x="1774" y="21558"/>
                  <a:pt x="2015" y="21412"/>
                </a:cubicBezTo>
                <a:lnTo>
                  <a:pt x="2153" y="21190"/>
                </a:lnTo>
                <a:lnTo>
                  <a:pt x="2191" y="21313"/>
                </a:lnTo>
                <a:lnTo>
                  <a:pt x="2801" y="21218"/>
                </a:lnTo>
                <a:lnTo>
                  <a:pt x="2857" y="21120"/>
                </a:lnTo>
                <a:cubicBezTo>
                  <a:pt x="2993" y="21107"/>
                  <a:pt x="3118" y="21187"/>
                  <a:pt x="3250" y="21120"/>
                </a:cubicBezTo>
                <a:cubicBezTo>
                  <a:pt x="3434" y="21072"/>
                  <a:pt x="3626" y="21119"/>
                  <a:pt x="3722" y="20893"/>
                </a:cubicBezTo>
                <a:cubicBezTo>
                  <a:pt x="3894" y="21132"/>
                  <a:pt x="4263" y="20685"/>
                  <a:pt x="4539" y="20765"/>
                </a:cubicBezTo>
                <a:lnTo>
                  <a:pt x="4681" y="20596"/>
                </a:lnTo>
                <a:lnTo>
                  <a:pt x="4808" y="20666"/>
                </a:lnTo>
                <a:lnTo>
                  <a:pt x="4973" y="20559"/>
                </a:lnTo>
                <a:cubicBezTo>
                  <a:pt x="5158" y="20589"/>
                  <a:pt x="5320" y="20477"/>
                  <a:pt x="5493" y="20418"/>
                </a:cubicBezTo>
                <a:cubicBezTo>
                  <a:pt x="5666" y="20360"/>
                  <a:pt x="5862" y="20363"/>
                  <a:pt x="5980" y="20241"/>
                </a:cubicBezTo>
                <a:cubicBezTo>
                  <a:pt x="6276" y="20129"/>
                  <a:pt x="6546" y="20175"/>
                  <a:pt x="6811" y="20031"/>
                </a:cubicBezTo>
                <a:cubicBezTo>
                  <a:pt x="6883" y="19970"/>
                  <a:pt x="6972" y="19936"/>
                  <a:pt x="7062" y="19936"/>
                </a:cubicBezTo>
                <a:cubicBezTo>
                  <a:pt x="7253" y="19940"/>
                  <a:pt x="7436" y="19858"/>
                  <a:pt x="7571" y="19709"/>
                </a:cubicBezTo>
                <a:cubicBezTo>
                  <a:pt x="7822" y="19730"/>
                  <a:pt x="7976" y="19694"/>
                  <a:pt x="8156" y="19519"/>
                </a:cubicBezTo>
                <a:lnTo>
                  <a:pt x="8294" y="19573"/>
                </a:lnTo>
                <a:cubicBezTo>
                  <a:pt x="8982" y="19370"/>
                  <a:pt x="9709" y="19307"/>
                  <a:pt x="10376" y="19016"/>
                </a:cubicBezTo>
                <a:cubicBezTo>
                  <a:pt x="11004" y="18667"/>
                  <a:pt x="11627" y="18292"/>
                  <a:pt x="12282" y="18002"/>
                </a:cubicBezTo>
                <a:cubicBezTo>
                  <a:pt x="12903" y="17677"/>
                  <a:pt x="13589" y="17568"/>
                  <a:pt x="14240" y="17342"/>
                </a:cubicBezTo>
                <a:cubicBezTo>
                  <a:pt x="15203" y="16923"/>
                  <a:pt x="16166" y="16527"/>
                  <a:pt x="17153" y="16167"/>
                </a:cubicBezTo>
                <a:cubicBezTo>
                  <a:pt x="17149" y="16125"/>
                  <a:pt x="17147" y="16086"/>
                  <a:pt x="17142" y="16039"/>
                </a:cubicBezTo>
                <a:lnTo>
                  <a:pt x="17501" y="15911"/>
                </a:lnTo>
                <a:lnTo>
                  <a:pt x="17423" y="15804"/>
                </a:lnTo>
                <a:cubicBezTo>
                  <a:pt x="17091" y="15877"/>
                  <a:pt x="16801" y="16059"/>
                  <a:pt x="16464" y="16084"/>
                </a:cubicBezTo>
                <a:lnTo>
                  <a:pt x="16457" y="16064"/>
                </a:lnTo>
                <a:lnTo>
                  <a:pt x="16704" y="15952"/>
                </a:lnTo>
                <a:lnTo>
                  <a:pt x="16584" y="15866"/>
                </a:lnTo>
                <a:cubicBezTo>
                  <a:pt x="17573" y="15348"/>
                  <a:pt x="18615" y="14965"/>
                  <a:pt x="19688" y="14727"/>
                </a:cubicBezTo>
                <a:lnTo>
                  <a:pt x="19714" y="14793"/>
                </a:lnTo>
                <a:cubicBezTo>
                  <a:pt x="19909" y="14769"/>
                  <a:pt x="20086" y="14662"/>
                  <a:pt x="20212" y="14496"/>
                </a:cubicBezTo>
                <a:cubicBezTo>
                  <a:pt x="20334" y="14510"/>
                  <a:pt x="20451" y="14548"/>
                  <a:pt x="20561" y="14480"/>
                </a:cubicBezTo>
                <a:lnTo>
                  <a:pt x="20343" y="14480"/>
                </a:lnTo>
                <a:lnTo>
                  <a:pt x="20448" y="14356"/>
                </a:lnTo>
                <a:lnTo>
                  <a:pt x="20538" y="14356"/>
                </a:lnTo>
                <a:cubicBezTo>
                  <a:pt x="20253" y="14229"/>
                  <a:pt x="20197" y="13893"/>
                  <a:pt x="20051" y="13622"/>
                </a:cubicBezTo>
                <a:cubicBezTo>
                  <a:pt x="19967" y="13570"/>
                  <a:pt x="19894" y="13718"/>
                  <a:pt x="19767" y="13647"/>
                </a:cubicBezTo>
                <a:lnTo>
                  <a:pt x="20040" y="13531"/>
                </a:lnTo>
                <a:cubicBezTo>
                  <a:pt x="19878" y="13069"/>
                  <a:pt x="20245" y="13217"/>
                  <a:pt x="20467" y="12962"/>
                </a:cubicBezTo>
                <a:lnTo>
                  <a:pt x="20415" y="12892"/>
                </a:lnTo>
                <a:lnTo>
                  <a:pt x="19909" y="13111"/>
                </a:lnTo>
                <a:lnTo>
                  <a:pt x="19857" y="12966"/>
                </a:lnTo>
                <a:cubicBezTo>
                  <a:pt x="20093" y="12672"/>
                  <a:pt x="20491" y="12650"/>
                  <a:pt x="20737" y="12377"/>
                </a:cubicBezTo>
                <a:lnTo>
                  <a:pt x="20684" y="12319"/>
                </a:lnTo>
                <a:lnTo>
                  <a:pt x="20576" y="12426"/>
                </a:lnTo>
                <a:lnTo>
                  <a:pt x="20418" y="12426"/>
                </a:lnTo>
                <a:lnTo>
                  <a:pt x="20317" y="12500"/>
                </a:lnTo>
                <a:cubicBezTo>
                  <a:pt x="20251" y="12283"/>
                  <a:pt x="20724" y="12293"/>
                  <a:pt x="20680" y="12047"/>
                </a:cubicBezTo>
                <a:cubicBezTo>
                  <a:pt x="20989" y="11848"/>
                  <a:pt x="21286" y="11688"/>
                  <a:pt x="21594" y="11519"/>
                </a:cubicBezTo>
                <a:lnTo>
                  <a:pt x="21594" y="9115"/>
                </a:lnTo>
                <a:lnTo>
                  <a:pt x="21463" y="9094"/>
                </a:lnTo>
                <a:cubicBezTo>
                  <a:pt x="21502" y="8998"/>
                  <a:pt x="21515" y="8912"/>
                  <a:pt x="21594" y="8871"/>
                </a:cubicBezTo>
                <a:lnTo>
                  <a:pt x="21594" y="8801"/>
                </a:lnTo>
                <a:cubicBezTo>
                  <a:pt x="21461" y="8725"/>
                  <a:pt x="21313" y="8671"/>
                  <a:pt x="21235" y="8513"/>
                </a:cubicBezTo>
                <a:cubicBezTo>
                  <a:pt x="21261" y="8386"/>
                  <a:pt x="21308" y="8261"/>
                  <a:pt x="21279" y="8129"/>
                </a:cubicBezTo>
                <a:cubicBezTo>
                  <a:pt x="21068" y="8070"/>
                  <a:pt x="20918" y="7953"/>
                  <a:pt x="20879" y="7688"/>
                </a:cubicBezTo>
                <a:cubicBezTo>
                  <a:pt x="20538" y="7714"/>
                  <a:pt x="20190" y="7654"/>
                  <a:pt x="19823" y="7717"/>
                </a:cubicBezTo>
                <a:cubicBezTo>
                  <a:pt x="19632" y="7551"/>
                  <a:pt x="19445" y="7721"/>
                  <a:pt x="19261" y="7758"/>
                </a:cubicBezTo>
                <a:cubicBezTo>
                  <a:pt x="19199" y="7853"/>
                  <a:pt x="19235" y="8016"/>
                  <a:pt x="19078" y="7993"/>
                </a:cubicBezTo>
                <a:lnTo>
                  <a:pt x="19003" y="7816"/>
                </a:lnTo>
                <a:lnTo>
                  <a:pt x="18793" y="7902"/>
                </a:lnTo>
                <a:cubicBezTo>
                  <a:pt x="18724" y="7878"/>
                  <a:pt x="18676" y="7765"/>
                  <a:pt x="18587" y="7869"/>
                </a:cubicBezTo>
                <a:cubicBezTo>
                  <a:pt x="18583" y="7908"/>
                  <a:pt x="18580" y="7959"/>
                  <a:pt x="18572" y="8026"/>
                </a:cubicBezTo>
                <a:lnTo>
                  <a:pt x="18445" y="8080"/>
                </a:lnTo>
                <a:lnTo>
                  <a:pt x="18303" y="7873"/>
                </a:lnTo>
                <a:cubicBezTo>
                  <a:pt x="18210" y="7831"/>
                  <a:pt x="18174" y="7910"/>
                  <a:pt x="18119" y="7939"/>
                </a:cubicBezTo>
                <a:cubicBezTo>
                  <a:pt x="17974" y="7983"/>
                  <a:pt x="17828" y="8018"/>
                  <a:pt x="17685" y="8071"/>
                </a:cubicBezTo>
                <a:cubicBezTo>
                  <a:pt x="17542" y="8155"/>
                  <a:pt x="17441" y="8027"/>
                  <a:pt x="17299" y="8001"/>
                </a:cubicBezTo>
                <a:lnTo>
                  <a:pt x="17164" y="8063"/>
                </a:lnTo>
                <a:cubicBezTo>
                  <a:pt x="17166" y="7961"/>
                  <a:pt x="17298" y="7913"/>
                  <a:pt x="17367" y="7869"/>
                </a:cubicBezTo>
                <a:cubicBezTo>
                  <a:pt x="17662" y="7708"/>
                  <a:pt x="17895" y="7451"/>
                  <a:pt x="18168" y="7246"/>
                </a:cubicBezTo>
                <a:cubicBezTo>
                  <a:pt x="18163" y="7206"/>
                  <a:pt x="18159" y="7181"/>
                  <a:pt x="18153" y="7135"/>
                </a:cubicBezTo>
                <a:cubicBezTo>
                  <a:pt x="18236" y="7054"/>
                  <a:pt x="18245" y="6948"/>
                  <a:pt x="18194" y="6822"/>
                </a:cubicBezTo>
                <a:cubicBezTo>
                  <a:pt x="18223" y="6187"/>
                  <a:pt x="18322" y="5599"/>
                  <a:pt x="18366" y="4933"/>
                </a:cubicBezTo>
                <a:cubicBezTo>
                  <a:pt x="18746" y="4518"/>
                  <a:pt x="19340" y="4464"/>
                  <a:pt x="19553" y="3877"/>
                </a:cubicBezTo>
                <a:cubicBezTo>
                  <a:pt x="19492" y="3738"/>
                  <a:pt x="19290" y="3893"/>
                  <a:pt x="19220" y="3733"/>
                </a:cubicBezTo>
                <a:cubicBezTo>
                  <a:pt x="19348" y="3563"/>
                  <a:pt x="19579" y="3619"/>
                  <a:pt x="19722" y="3473"/>
                </a:cubicBezTo>
                <a:cubicBezTo>
                  <a:pt x="19682" y="3340"/>
                  <a:pt x="19540" y="3426"/>
                  <a:pt x="19482" y="3320"/>
                </a:cubicBezTo>
                <a:cubicBezTo>
                  <a:pt x="19498" y="3149"/>
                  <a:pt x="19709" y="3150"/>
                  <a:pt x="19752" y="2995"/>
                </a:cubicBezTo>
                <a:cubicBezTo>
                  <a:pt x="19681" y="2935"/>
                  <a:pt x="19679" y="2936"/>
                  <a:pt x="19527" y="2978"/>
                </a:cubicBezTo>
                <a:lnTo>
                  <a:pt x="19415" y="2900"/>
                </a:lnTo>
                <a:cubicBezTo>
                  <a:pt x="19419" y="2726"/>
                  <a:pt x="19665" y="2804"/>
                  <a:pt x="19572" y="2537"/>
                </a:cubicBezTo>
                <a:lnTo>
                  <a:pt x="19284" y="2380"/>
                </a:lnTo>
                <a:cubicBezTo>
                  <a:pt x="19281" y="2235"/>
                  <a:pt x="19559" y="2244"/>
                  <a:pt x="19475" y="2063"/>
                </a:cubicBezTo>
                <a:cubicBezTo>
                  <a:pt x="19395" y="2030"/>
                  <a:pt x="19286" y="2124"/>
                  <a:pt x="19235" y="1980"/>
                </a:cubicBezTo>
                <a:lnTo>
                  <a:pt x="19321" y="1881"/>
                </a:lnTo>
                <a:cubicBezTo>
                  <a:pt x="19211" y="1776"/>
                  <a:pt x="19121" y="1662"/>
                  <a:pt x="19231" y="1485"/>
                </a:cubicBezTo>
                <a:lnTo>
                  <a:pt x="19097" y="1345"/>
                </a:lnTo>
                <a:cubicBezTo>
                  <a:pt x="19123" y="1222"/>
                  <a:pt x="19283" y="1319"/>
                  <a:pt x="19317" y="1176"/>
                </a:cubicBezTo>
                <a:cubicBezTo>
                  <a:pt x="18864" y="1160"/>
                  <a:pt x="19085" y="1002"/>
                  <a:pt x="18861" y="755"/>
                </a:cubicBezTo>
                <a:cubicBezTo>
                  <a:pt x="18832" y="770"/>
                  <a:pt x="18798" y="774"/>
                  <a:pt x="18767" y="768"/>
                </a:cubicBezTo>
                <a:lnTo>
                  <a:pt x="18636" y="533"/>
                </a:lnTo>
                <a:lnTo>
                  <a:pt x="18617" y="541"/>
                </a:lnTo>
                <a:cubicBezTo>
                  <a:pt x="18600" y="342"/>
                  <a:pt x="18594" y="233"/>
                  <a:pt x="18396" y="182"/>
                </a:cubicBezTo>
                <a:cubicBezTo>
                  <a:pt x="18226" y="139"/>
                  <a:pt x="18063" y="1"/>
                  <a:pt x="17850" y="75"/>
                </a:cubicBezTo>
                <a:cubicBezTo>
                  <a:pt x="17692" y="27"/>
                  <a:pt x="17533" y="5"/>
                  <a:pt x="17370" y="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7604" y="1080250"/>
            <a:ext cx="3259360" cy="3265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37873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2;p35">
            <a:extLst>
              <a:ext uri="{FF2B5EF4-FFF2-40B4-BE49-F238E27FC236}">
                <a16:creationId xmlns:a16="http://schemas.microsoft.com/office/drawing/2014/main" id="{2C12F203-30D3-4772-B48A-FAF2E4BEA547}"/>
              </a:ext>
            </a:extLst>
          </p:cNvPr>
          <p:cNvSpPr txBox="1">
            <a:spLocks/>
          </p:cNvSpPr>
          <p:nvPr/>
        </p:nvSpPr>
        <p:spPr>
          <a:xfrm>
            <a:off x="723300" y="1462751"/>
            <a:ext cx="7697400" cy="11598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/>
            <a:r>
              <a:rPr lang="en-CA" sz="3600" b="1" dirty="0">
                <a:solidFill>
                  <a:srgbClr val="666666"/>
                </a:solidFill>
                <a:latin typeface="+mj-lt"/>
              </a:rPr>
              <a:t>THANKS FOR PARTICIPATING!</a:t>
            </a:r>
          </a:p>
        </p:txBody>
      </p:sp>
      <p:sp>
        <p:nvSpPr>
          <p:cNvPr id="3" name="Google Shape;303;p35">
            <a:extLst>
              <a:ext uri="{FF2B5EF4-FFF2-40B4-BE49-F238E27FC236}">
                <a16:creationId xmlns:a16="http://schemas.microsoft.com/office/drawing/2014/main" id="{3E8ACFD9-5A5A-4EBF-BA0F-6BC7E54E1329}"/>
              </a:ext>
            </a:extLst>
          </p:cNvPr>
          <p:cNvSpPr txBox="1">
            <a:spLocks/>
          </p:cNvSpPr>
          <p:nvPr/>
        </p:nvSpPr>
        <p:spPr>
          <a:xfrm>
            <a:off x="723300" y="2571750"/>
            <a:ext cx="7697400" cy="106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683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indent="0" algn="ctr">
              <a:spcBef>
                <a:spcPts val="0"/>
              </a:spcBef>
              <a:buFont typeface="Montserrat Light"/>
              <a:buNone/>
            </a:pPr>
            <a:r>
              <a:rPr lang="en-CA" sz="2400" b="1" dirty="0">
                <a:solidFill>
                  <a:srgbClr val="666666"/>
                </a:solidFill>
                <a:latin typeface="+mj-lt"/>
              </a:rPr>
              <a:t>ANY QUESTIONS?</a:t>
            </a:r>
          </a:p>
        </p:txBody>
      </p:sp>
      <p:sp>
        <p:nvSpPr>
          <p:cNvPr id="4" name="Google Shape;304;p35">
            <a:extLst>
              <a:ext uri="{FF2B5EF4-FFF2-40B4-BE49-F238E27FC236}">
                <a16:creationId xmlns:a16="http://schemas.microsoft.com/office/drawing/2014/main" id="{54ECFBBD-4DF5-4211-8999-01E33B0B7030}"/>
              </a:ext>
            </a:extLst>
          </p:cNvPr>
          <p:cNvSpPr/>
          <p:nvPr/>
        </p:nvSpPr>
        <p:spPr>
          <a:xfrm>
            <a:off x="4127625" y="721904"/>
            <a:ext cx="888759" cy="818862"/>
          </a:xfrm>
          <a:custGeom>
            <a:avLst/>
            <a:gdLst/>
            <a:ahLst/>
            <a:cxnLst/>
            <a:rect l="l" t="t" r="r" b="b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160733-85D6-4F47-88F1-9E314A9A0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3119" y="4207742"/>
            <a:ext cx="1457581" cy="397635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BE585EC3-91EB-46C3-8793-C3532D65E244}"/>
              </a:ext>
            </a:extLst>
          </p:cNvPr>
          <p:cNvSpPr txBox="1">
            <a:spLocks/>
          </p:cNvSpPr>
          <p:nvPr/>
        </p:nvSpPr>
        <p:spPr>
          <a:xfrm>
            <a:off x="3445947" y="3951279"/>
            <a:ext cx="2240734" cy="1811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800" dirty="0">
                <a:solidFill>
                  <a:schemeClr val="tx1"/>
                </a:solidFill>
              </a:rPr>
              <a:t>Powered by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048E2E-E75C-4A09-A4DB-C8E6776B73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25143" y="4157792"/>
            <a:ext cx="1082342" cy="44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18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6E180"/>
            </a:gs>
            <a:gs pos="100000">
              <a:srgbClr val="B8DF32"/>
            </a:gs>
          </a:gsLst>
          <a:lin ang="5400012" scaled="0"/>
        </a:gra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subTitle" idx="4294967295"/>
          </p:nvPr>
        </p:nvSpPr>
        <p:spPr>
          <a:xfrm>
            <a:off x="1257300" y="1824577"/>
            <a:ext cx="6654800" cy="19767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the greatest tragedies in life is to lose your own sense of self and accept the version that is expected by everyone else.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CA" sz="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K.L. Toth</a:t>
            </a:r>
            <a:endParaRPr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/>
          <a:srcRect l="16667" r="16667"/>
          <a:stretch/>
        </p:blipFill>
        <p:spPr>
          <a:xfrm>
            <a:off x="4015200" y="228600"/>
            <a:ext cx="1113600" cy="1113600"/>
          </a:xfrm>
          <a:prstGeom prst="ellipse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2863" dist="38100" dir="5400000" algn="b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6E180"/>
            </a:gs>
            <a:gs pos="100000">
              <a:srgbClr val="B8DF32"/>
            </a:gs>
          </a:gsLst>
          <a:lin ang="5400700" scaled="0"/>
        </a:gra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title"/>
          </p:nvPr>
        </p:nvSpPr>
        <p:spPr>
          <a:xfrm>
            <a:off x="698999" y="911700"/>
            <a:ext cx="2187075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dirty="0"/>
              <a:t>THE SELF-RELATIONSHIP</a:t>
            </a:r>
            <a:endParaRPr sz="200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8ACCCAB-1522-4251-B562-F93268E16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44325" y="805325"/>
            <a:ext cx="4842600" cy="3548100"/>
          </a:xfrm>
        </p:spPr>
        <p:txBody>
          <a:bodyPr anchor="t"/>
          <a:lstStyle/>
          <a:p>
            <a:r>
              <a:rPr lang="en-CA" sz="2000" dirty="0">
                <a:latin typeface="+mj-lt"/>
              </a:rPr>
              <a:t>The relationship you have with yourself is the foundation of all others</a:t>
            </a:r>
          </a:p>
          <a:p>
            <a:r>
              <a:rPr lang="en-CA" sz="2000" dirty="0">
                <a:latin typeface="+mj-lt"/>
              </a:rPr>
              <a:t>It helps you accept your WHOLE self – both strengths and weaknesses</a:t>
            </a:r>
          </a:p>
          <a:p>
            <a:r>
              <a:rPr lang="en-CA" sz="2000" dirty="0">
                <a:latin typeface="+mj-lt"/>
              </a:rPr>
              <a:t>It helps you make life choices</a:t>
            </a:r>
          </a:p>
          <a:p>
            <a:r>
              <a:rPr lang="en-CA" sz="2000" dirty="0">
                <a:latin typeface="+mj-lt"/>
              </a:rPr>
              <a:t>It allows you to live authentically, which means you’re happier!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D8B997-572D-43E5-9820-683BE8AF6AA6}"/>
              </a:ext>
            </a:extLst>
          </p:cNvPr>
          <p:cNvGrpSpPr/>
          <p:nvPr/>
        </p:nvGrpSpPr>
        <p:grpSpPr>
          <a:xfrm>
            <a:off x="7726689" y="2923871"/>
            <a:ext cx="1302595" cy="2219629"/>
            <a:chOff x="8872577" y="3594722"/>
            <a:chExt cx="857054" cy="14604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D0F9CD5-5D69-43F1-B1E1-A51AE6EFEE9F}"/>
                </a:ext>
              </a:extLst>
            </p:cNvPr>
            <p:cNvGrpSpPr/>
            <p:nvPr/>
          </p:nvGrpSpPr>
          <p:grpSpPr>
            <a:xfrm rot="1008881">
              <a:off x="8872577" y="3594722"/>
              <a:ext cx="857054" cy="1460425"/>
              <a:chOff x="1386449" y="-205137"/>
              <a:chExt cx="3836058" cy="653666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21FD768-CCA4-45E7-A5D0-A1DC359B39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DCFFF8"/>
                  </a:clrFrom>
                  <a:clrTo>
                    <a:srgbClr val="DCFFF8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6041" b="30121" l="68950" r="89636">
                            <a14:foregroundMark x1="88400" y1="12400" x2="83250" y2="14450"/>
                            <a14:foregroundMark x1="83250" y1="14450" x2="83400" y2="10200"/>
                            <a14:foregroundMark x1="83400" y1="10200" x2="73850" y2="9150"/>
                            <a14:foregroundMark x1="73850" y1="9150" x2="72850" y2="14350"/>
                            <a14:foregroundMark x1="72850" y1="14350" x2="80400" y2="12850"/>
                            <a14:foregroundMark x1="80400" y1="12850" x2="81350" y2="23500"/>
                            <a14:foregroundMark x1="81350" y1="23500" x2="80750" y2="24250"/>
                            <a14:foregroundMark x1="74550" y1="8400" x2="74400" y2="17050"/>
                            <a14:foregroundMark x1="75850" y1="7900" x2="79300" y2="8150"/>
                            <a14:foregroundMark x1="86350" y1="15450" x2="80400" y2="123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64" t="3031" r="7778" b="66869"/>
              <a:stretch/>
            </p:blipFill>
            <p:spPr>
              <a:xfrm>
                <a:off x="1386449" y="-205137"/>
                <a:ext cx="3836058" cy="446541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5C8A516-BF52-47D2-AA45-C6F82E2256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E9D9"/>
                  </a:clrFrom>
                  <a:clrTo>
                    <a:srgbClr val="FFE9D9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100" b="98400" l="24200" r="72300">
                            <a14:foregroundMark x1="34300" y1="11100" x2="34300" y2="11100"/>
                            <a14:foregroundMark x1="38750" y1="9500" x2="53532" y2="11627"/>
                            <a14:foregroundMark x1="64078" y1="14271" x2="66050" y2="15050"/>
                            <a14:foregroundMark x1="70759" y1="29741" x2="72300" y2="34550"/>
                            <a14:foregroundMark x1="66476" y1="16378" x2="66515" y2="16501"/>
                            <a14:foregroundMark x1="66050" y1="15050" x2="66429" y2="16233"/>
                            <a14:foregroundMark x1="72300" y1="34550" x2="71950" y2="45400"/>
                            <a14:foregroundMark x1="71950" y1="45400" x2="67950" y2="53750"/>
                            <a14:foregroundMark x1="67950" y1="53750" x2="58050" y2="58700"/>
                            <a14:foregroundMark x1="58050" y1="58700" x2="45150" y2="59950"/>
                            <a14:foregroundMark x1="45150" y1="59950" x2="35400" y2="56700"/>
                            <a14:foregroundMark x1="29731" y1="48819" x2="28350" y2="46900"/>
                            <a14:foregroundMark x1="35400" y1="56700" x2="31558" y2="51359"/>
                            <a14:foregroundMark x1="28350" y1="46900" x2="25550" y2="25850"/>
                            <a14:foregroundMark x1="25550" y1="25850" x2="31050" y2="13600"/>
                            <a14:foregroundMark x1="31050" y1="13600" x2="38150" y2="9100"/>
                            <a14:foregroundMark x1="24200" y1="26050" x2="24200" y2="26050"/>
                            <a14:foregroundMark x1="68850" y1="16350" x2="72100" y2="25600"/>
                            <a14:foregroundMark x1="72100" y1="25600" x2="72300" y2="34750"/>
                            <a14:foregroundMark x1="72300" y1="34750" x2="72300" y2="34750"/>
                            <a14:foregroundMark x1="47450" y1="94750" x2="47450" y2="79200"/>
                            <a14:foregroundMark x1="40350" y1="69900" x2="61600" y2="95150"/>
                            <a14:foregroundMark x1="45200" y1="66650" x2="44850" y2="77000"/>
                            <a14:foregroundMark x1="44850" y1="77000" x2="50400" y2="86850"/>
                            <a14:foregroundMark x1="50400" y1="86850" x2="69650" y2="98400"/>
                            <a14:foregroundMark x1="45200" y1="69100" x2="41800" y2="66050"/>
                            <a14:backgroundMark x1="36750" y1="14550" x2="55250" y2="33950"/>
                            <a14:backgroundMark x1="55250" y1="33950" x2="61200" y2="47700"/>
                            <a14:backgroundMark x1="40350" y1="30100" x2="41600" y2="41050"/>
                            <a14:backgroundMark x1="41600" y1="41050" x2="50500" y2="38500"/>
                            <a14:backgroundMark x1="50500" y1="38500" x2="58650" y2="28650"/>
                            <a14:backgroundMark x1="58650" y1="28650" x2="58450" y2="19300"/>
                            <a14:backgroundMark x1="58450" y1="19300" x2="59350" y2="16550"/>
                            <a14:backgroundMark x1="58750" y1="13150" x2="68450" y2="25050"/>
                            <a14:backgroundMark x1="68250" y1="21400" x2="70250" y2="28900"/>
                            <a14:backgroundMark x1="63800" y1="24450" x2="64400" y2="36350"/>
                            <a14:backgroundMark x1="64400" y1="36350" x2="64400" y2="36350"/>
                            <a14:backgroundMark x1="56950" y1="30900" x2="52100" y2="24950"/>
                            <a14:backgroundMark x1="52100" y1="24950" x2="42950" y2="19950"/>
                            <a14:backgroundMark x1="42950" y1="19950" x2="35950" y2="46200"/>
                            <a14:backgroundMark x1="35950" y1="46200" x2="42100" y2="51000"/>
                            <a14:backgroundMark x1="42100" y1="51000" x2="50650" y2="52750"/>
                            <a14:backgroundMark x1="50650" y1="52750" x2="56450" y2="48750"/>
                            <a14:backgroundMark x1="56450" y1="48750" x2="56350" y2="46450"/>
                            <a14:backgroundMark x1="41400" y1="55950" x2="30050" y2="44900"/>
                            <a14:backgroundMark x1="30050" y1="44900" x2="37350" y2="30900"/>
                            <a14:backgroundMark x1="37350" y1="30900" x2="37000" y2="21000"/>
                            <a14:backgroundMark x1="37000" y1="21000" x2="46950" y2="15700"/>
                            <a14:backgroundMark x1="46950" y1="15700" x2="54150" y2="15150"/>
                            <a14:backgroundMark x1="54150" y1="15150" x2="65850" y2="17050"/>
                            <a14:backgroundMark x1="65850" y1="17050" x2="68050" y2="20400"/>
                            <a14:backgroundMark x1="30250" y1="45850" x2="35400" y2="51650"/>
                            <a14:backgroundMark x1="35400" y1="51650" x2="48400" y2="56750"/>
                            <a14:backgroundMark x1="48400" y1="56750" x2="55650" y2="56850"/>
                            <a14:backgroundMark x1="55650" y1="56850" x2="61950" y2="53500"/>
                            <a14:backgroundMark x1="61950" y1="53500" x2="65600" y2="48300"/>
                            <a14:backgroundMark x1="29850" y1="49900" x2="34900" y2="51700"/>
                            <a14:backgroundMark x1="30050" y1="48900" x2="30050" y2="48900"/>
                            <a14:backgroundMark x1="67250" y1="48100" x2="67250" y2="48100"/>
                            <a14:backgroundMark x1="55100" y1="13950" x2="64650" y2="16550"/>
                            <a14:backgroundMark x1="64650" y1="16550" x2="68050" y2="20200"/>
                            <a14:backgroundMark x1="65200" y1="50700" x2="70650" y2="29900"/>
                            <a14:backgroundMark x1="53300" y1="11900" x2="66450" y2="17350"/>
                            <a14:backgroundMark x1="57150" y1="12300" x2="57150" y2="12300"/>
                            <a14:backgroundMark x1="31900" y1="51100" x2="31900" y2="51100"/>
                            <a14:backgroundMark x1="29850" y1="49100" x2="29850" y2="49100"/>
                            <a14:backgroundMark x1="30900" y1="35950" x2="31100" y2="18600"/>
                            <a14:backgroundMark x1="54300" y1="11700" x2="62750" y2="13950"/>
                            <a14:backgroundMark x1="62750" y1="13950" x2="68000" y2="20650"/>
                            <a14:backgroundMark x1="68000" y1="20650" x2="70900" y2="29700"/>
                            <a14:backgroundMark x1="66450" y1="17350" x2="66450" y2="17350"/>
                            <a14:backgroundMark x1="30050" y1="49300" x2="30050" y2="49300"/>
                            <a14:backgroundMark x1="29850" y1="48700" x2="31100" y2="49500"/>
                            <a14:backgroundMark x1="33900" y1="53950" x2="29650" y2="485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25" t="6061" r="24663" b="1616"/>
              <a:stretch/>
            </p:blipFill>
            <p:spPr>
              <a:xfrm>
                <a:off x="1505431" y="0"/>
                <a:ext cx="3621826" cy="6331528"/>
              </a:xfrm>
              <a:prstGeom prst="rect">
                <a:avLst/>
              </a:prstGeom>
            </p:spPr>
          </p:pic>
        </p:grp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B263F2B-3FB4-4E56-9858-DF3773FD99C2}"/>
                </a:ext>
              </a:extLst>
            </p:cNvPr>
            <p:cNvSpPr/>
            <p:nvPr/>
          </p:nvSpPr>
          <p:spPr>
            <a:xfrm rot="20147412">
              <a:off x="9037275" y="4153584"/>
              <a:ext cx="101594" cy="198945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 dirty="0">
                <a:latin typeface="+mj-lt"/>
              </a:rPr>
              <a:t>CHECKING IN WITH YOUR SENSE OF SELF</a:t>
            </a:r>
            <a:endParaRPr sz="2000" b="1" dirty="0">
              <a:latin typeface="+mj-lt"/>
            </a:endParaRPr>
          </a:p>
        </p:txBody>
      </p:sp>
      <p:sp>
        <p:nvSpPr>
          <p:cNvPr id="10" name="Google Shape;230;p30">
            <a:extLst>
              <a:ext uri="{FF2B5EF4-FFF2-40B4-BE49-F238E27FC236}">
                <a16:creationId xmlns:a16="http://schemas.microsoft.com/office/drawing/2014/main" id="{60666256-3878-4CC0-94CC-C4AB93837E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44325" y="797725"/>
            <a:ext cx="1481700" cy="17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 b="1" dirty="0">
                <a:latin typeface="+mj-lt"/>
                <a:cs typeface="Calibri" panose="020F0502020204030204" pitchFamily="34" charset="0"/>
              </a:rPr>
              <a:t>Do I say yes to make others happy?</a:t>
            </a:r>
            <a:endParaRPr sz="1400" b="1" dirty="0">
              <a:latin typeface="+mj-lt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 dirty="0">
                <a:latin typeface="+mj-lt"/>
                <a:cs typeface="Calibri" panose="020F0502020204030204" pitchFamily="34" charset="0"/>
              </a:rPr>
              <a:t>I</a:t>
            </a:r>
            <a:r>
              <a:rPr lang="en" sz="1400" dirty="0">
                <a:latin typeface="+mj-lt"/>
                <a:cs typeface="Calibri" panose="020F0502020204030204" pitchFamily="34" charset="0"/>
              </a:rPr>
              <a:t>t’s ok to accommodate others, just not ALL the time. </a:t>
            </a:r>
            <a:endParaRPr sz="14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1" name="Google Shape;231;p30">
            <a:extLst>
              <a:ext uri="{FF2B5EF4-FFF2-40B4-BE49-F238E27FC236}">
                <a16:creationId xmlns:a16="http://schemas.microsoft.com/office/drawing/2014/main" id="{02AA9FBA-C252-472C-81E6-6E2EA730FA7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524775" y="797725"/>
            <a:ext cx="1481700" cy="17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 b="1" dirty="0">
                <a:latin typeface="+mj-lt"/>
                <a:cs typeface="Calibri" panose="020F0502020204030204" pitchFamily="34" charset="0"/>
              </a:rPr>
              <a:t>What are my strengths?</a:t>
            </a:r>
            <a:endParaRPr sz="1400" b="1" dirty="0">
              <a:latin typeface="+mj-lt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+mj-lt"/>
                <a:cs typeface="Calibri" panose="020F0502020204030204" pitchFamily="34" charset="0"/>
              </a:rPr>
              <a:t>Recognize what they are and use them to work on achieving your goals. </a:t>
            </a:r>
            <a:endParaRPr sz="14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2" name="Google Shape;232;p30">
            <a:extLst>
              <a:ext uri="{FF2B5EF4-FFF2-40B4-BE49-F238E27FC236}">
                <a16:creationId xmlns:a16="http://schemas.microsoft.com/office/drawing/2014/main" id="{2C1C6E43-CB6D-45CE-8022-5754C4FAB1AA}"/>
              </a:ext>
            </a:extLst>
          </p:cNvPr>
          <p:cNvSpPr txBox="1">
            <a:spLocks/>
          </p:cNvSpPr>
          <p:nvPr/>
        </p:nvSpPr>
        <p:spPr>
          <a:xfrm>
            <a:off x="7205225" y="797725"/>
            <a:ext cx="1481700" cy="17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chemeClr val="dk1"/>
                </a:solidFill>
                <a:latin typeface="+mj-lt"/>
                <a:cs typeface="Calibri" panose="020F0502020204030204" pitchFamily="34" charset="0"/>
                <a:sym typeface="Montserrat Light"/>
              </a:rPr>
              <a:t>What makes me happy? </a:t>
            </a:r>
          </a:p>
          <a:p>
            <a:r>
              <a:rPr lang="en-US" dirty="0">
                <a:solidFill>
                  <a:schemeClr val="dk1"/>
                </a:solidFill>
                <a:latin typeface="+mj-lt"/>
                <a:cs typeface="Calibri" panose="020F0502020204030204" pitchFamily="34" charset="0"/>
                <a:sym typeface="Montserrat Light"/>
              </a:rPr>
              <a:t>Do the things that bring you joy, and spend time with people who make you smile. </a:t>
            </a:r>
          </a:p>
          <a:p>
            <a:endParaRPr lang="en-US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3" name="Google Shape;234;p30">
            <a:extLst>
              <a:ext uri="{FF2B5EF4-FFF2-40B4-BE49-F238E27FC236}">
                <a16:creationId xmlns:a16="http://schemas.microsoft.com/office/drawing/2014/main" id="{A8788762-AE83-4DBB-A52D-9D7B87A8BF67}"/>
              </a:ext>
            </a:extLst>
          </p:cNvPr>
          <p:cNvSpPr txBox="1">
            <a:spLocks/>
          </p:cNvSpPr>
          <p:nvPr/>
        </p:nvSpPr>
        <p:spPr>
          <a:xfrm>
            <a:off x="3844325" y="2776726"/>
            <a:ext cx="1481700" cy="1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indent="0">
              <a:spcBef>
                <a:spcPts val="0"/>
              </a:spcBef>
              <a:buFont typeface="Montserrat Light"/>
              <a:buNone/>
            </a:pPr>
            <a:r>
              <a:rPr lang="en-US" sz="1400" b="1" dirty="0">
                <a:latin typeface="+mj-lt"/>
                <a:cs typeface="Calibri" panose="020F0502020204030204" pitchFamily="34" charset="0"/>
              </a:rPr>
              <a:t>Do I live according to my values?</a:t>
            </a:r>
          </a:p>
          <a:p>
            <a:pPr marL="0" indent="0">
              <a:spcBef>
                <a:spcPts val="0"/>
              </a:spcBef>
              <a:buFont typeface="Montserrat Light"/>
              <a:buNone/>
            </a:pPr>
            <a:r>
              <a:rPr lang="en-US" sz="1400" dirty="0">
                <a:latin typeface="+mj-lt"/>
                <a:cs typeface="Calibri" panose="020F0502020204030204" pitchFamily="34" charset="0"/>
              </a:rPr>
              <a:t>You want to feel good about how you’re living life. </a:t>
            </a:r>
          </a:p>
        </p:txBody>
      </p:sp>
      <p:sp>
        <p:nvSpPr>
          <p:cNvPr id="14" name="Google Shape;235;p30">
            <a:extLst>
              <a:ext uri="{FF2B5EF4-FFF2-40B4-BE49-F238E27FC236}">
                <a16:creationId xmlns:a16="http://schemas.microsoft.com/office/drawing/2014/main" id="{FB9440AE-CCD9-49C1-9613-111747D114A7}"/>
              </a:ext>
            </a:extLst>
          </p:cNvPr>
          <p:cNvSpPr txBox="1">
            <a:spLocks/>
          </p:cNvSpPr>
          <p:nvPr/>
        </p:nvSpPr>
        <p:spPr>
          <a:xfrm>
            <a:off x="5524775" y="2776726"/>
            <a:ext cx="1481700" cy="1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Light"/>
              <a:buChar char="◦"/>
              <a:defRPr sz="1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indent="0">
              <a:spcBef>
                <a:spcPts val="0"/>
              </a:spcBef>
              <a:buFont typeface="Montserrat Light"/>
              <a:buNone/>
            </a:pPr>
            <a:r>
              <a:rPr lang="en-US" sz="1400" b="1" dirty="0">
                <a:latin typeface="+mj-lt"/>
                <a:cs typeface="Calibri" panose="020F0502020204030204" pitchFamily="34" charset="0"/>
              </a:rPr>
              <a:t>Do my choices reflect my own interests?</a:t>
            </a:r>
          </a:p>
          <a:p>
            <a:pPr marL="0" indent="0">
              <a:spcBef>
                <a:spcPts val="0"/>
              </a:spcBef>
              <a:buFont typeface="Montserrat Light"/>
              <a:buNone/>
            </a:pPr>
            <a:r>
              <a:rPr lang="en-US" sz="1400" dirty="0">
                <a:latin typeface="+mj-lt"/>
                <a:cs typeface="Calibri" panose="020F0502020204030204" pitchFamily="34" charset="0"/>
              </a:rPr>
              <a:t>Base your decisions on what matters to you.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ECAF0C-7156-4B9D-BB83-F2B2DD43C5D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8096" y="2621375"/>
            <a:ext cx="1075957" cy="1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69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73;p40">
            <a:extLst>
              <a:ext uri="{FF2B5EF4-FFF2-40B4-BE49-F238E27FC236}">
                <a16:creationId xmlns:a16="http://schemas.microsoft.com/office/drawing/2014/main" id="{C1763595-38B8-4176-AF9C-44A318508569}"/>
              </a:ext>
            </a:extLst>
          </p:cNvPr>
          <p:cNvSpPr txBox="1">
            <a:spLocks/>
          </p:cNvSpPr>
          <p:nvPr/>
        </p:nvSpPr>
        <p:spPr>
          <a:xfrm>
            <a:off x="470025" y="463325"/>
            <a:ext cx="8198700" cy="4734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/>
            <a:r>
              <a:rPr lang="en-CA" sz="2800" b="1" dirty="0">
                <a:solidFill>
                  <a:schemeClr val="tx1"/>
                </a:solidFill>
                <a:latin typeface="+mj-lt"/>
              </a:rPr>
              <a:t>HOW TO LIVE AUTHENTICALLY</a:t>
            </a:r>
            <a:endParaRPr lang="en-CA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Google Shape;375;p40">
            <a:extLst>
              <a:ext uri="{FF2B5EF4-FFF2-40B4-BE49-F238E27FC236}">
                <a16:creationId xmlns:a16="http://schemas.microsoft.com/office/drawing/2014/main" id="{DC9A86B3-805B-44FF-BAF1-006686CD045E}"/>
              </a:ext>
            </a:extLst>
          </p:cNvPr>
          <p:cNvSpPr/>
          <p:nvPr/>
        </p:nvSpPr>
        <p:spPr>
          <a:xfrm>
            <a:off x="0" y="23710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2286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76;p40">
            <a:extLst>
              <a:ext uri="{FF2B5EF4-FFF2-40B4-BE49-F238E27FC236}">
                <a16:creationId xmlns:a16="http://schemas.microsoft.com/office/drawing/2014/main" id="{4799A111-1757-4905-A676-4CE62E3B98D1}"/>
              </a:ext>
            </a:extLst>
          </p:cNvPr>
          <p:cNvSpPr/>
          <p:nvPr/>
        </p:nvSpPr>
        <p:spPr>
          <a:xfrm>
            <a:off x="0" y="23710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oogle Shape;377;p40">
            <a:extLst>
              <a:ext uri="{FF2B5EF4-FFF2-40B4-BE49-F238E27FC236}">
                <a16:creationId xmlns:a16="http://schemas.microsoft.com/office/drawing/2014/main" id="{C87BFA76-2483-469D-974B-F59E55E1AD8F}"/>
              </a:ext>
            </a:extLst>
          </p:cNvPr>
          <p:cNvGrpSpPr/>
          <p:nvPr/>
        </p:nvGrpSpPr>
        <p:grpSpPr>
          <a:xfrm>
            <a:off x="759050" y="2708779"/>
            <a:ext cx="473400" cy="473400"/>
            <a:chOff x="1786339" y="1703401"/>
            <a:chExt cx="473400" cy="473400"/>
          </a:xfrm>
        </p:grpSpPr>
        <p:sp>
          <p:nvSpPr>
            <p:cNvPr id="9" name="Google Shape;378;p40">
              <a:extLst>
                <a:ext uri="{FF2B5EF4-FFF2-40B4-BE49-F238E27FC236}">
                  <a16:creationId xmlns:a16="http://schemas.microsoft.com/office/drawing/2014/main" id="{FC3922D6-6ACE-4C9C-9851-97675F516CC8}"/>
                </a:ext>
              </a:extLst>
            </p:cNvPr>
            <p:cNvSpPr/>
            <p:nvPr/>
          </p:nvSpPr>
          <p:spPr>
            <a:xfrm rot="8100000">
              <a:off x="185566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rgbClr val="9C5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" name="Google Shape;379;p40">
              <a:extLst>
                <a:ext uri="{FF2B5EF4-FFF2-40B4-BE49-F238E27FC236}">
                  <a16:creationId xmlns:a16="http://schemas.microsoft.com/office/drawing/2014/main" id="{6FD4B452-AD31-4A82-8BDF-DB46E173DF02}"/>
                </a:ext>
              </a:extLst>
            </p:cNvPr>
            <p:cNvSpPr/>
            <p:nvPr/>
          </p:nvSpPr>
          <p:spPr>
            <a:xfrm>
              <a:off x="195598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</a:t>
              </a:r>
              <a:endParaRPr sz="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1" name="Google Shape;380;p40">
            <a:extLst>
              <a:ext uri="{FF2B5EF4-FFF2-40B4-BE49-F238E27FC236}">
                <a16:creationId xmlns:a16="http://schemas.microsoft.com/office/drawing/2014/main" id="{1ED447FD-11D0-4CE6-8171-4446C7B84D9E}"/>
              </a:ext>
            </a:extLst>
          </p:cNvPr>
          <p:cNvGrpSpPr/>
          <p:nvPr/>
        </p:nvGrpSpPr>
        <p:grpSpPr>
          <a:xfrm>
            <a:off x="3814414" y="1703401"/>
            <a:ext cx="473400" cy="473400"/>
            <a:chOff x="3814414" y="1703401"/>
            <a:chExt cx="473400" cy="473400"/>
          </a:xfrm>
        </p:grpSpPr>
        <p:sp>
          <p:nvSpPr>
            <p:cNvPr id="12" name="Google Shape;381;p40">
              <a:extLst>
                <a:ext uri="{FF2B5EF4-FFF2-40B4-BE49-F238E27FC236}">
                  <a16:creationId xmlns:a16="http://schemas.microsoft.com/office/drawing/2014/main" id="{69731EA1-A79E-4C35-9AC7-D2E547857301}"/>
                </a:ext>
              </a:extLst>
            </p:cNvPr>
            <p:cNvSpPr/>
            <p:nvPr/>
          </p:nvSpPr>
          <p:spPr>
            <a:xfrm rot="8100000">
              <a:off x="3883742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" name="Google Shape;382;p40">
              <a:extLst>
                <a:ext uri="{FF2B5EF4-FFF2-40B4-BE49-F238E27FC236}">
                  <a16:creationId xmlns:a16="http://schemas.microsoft.com/office/drawing/2014/main" id="{DEF739A6-C1C2-442B-9A7D-B97FA54685BB}"/>
                </a:ext>
              </a:extLst>
            </p:cNvPr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</a:t>
              </a:r>
              <a:endParaRPr sz="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4" name="Google Shape;383;p40">
            <a:extLst>
              <a:ext uri="{FF2B5EF4-FFF2-40B4-BE49-F238E27FC236}">
                <a16:creationId xmlns:a16="http://schemas.microsoft.com/office/drawing/2014/main" id="{0E795DA1-CB33-4179-9DB2-8229A4A311D8}"/>
              </a:ext>
            </a:extLst>
          </p:cNvPr>
          <p:cNvGrpSpPr/>
          <p:nvPr/>
        </p:nvGrpSpPr>
        <p:grpSpPr>
          <a:xfrm>
            <a:off x="5842489" y="1703401"/>
            <a:ext cx="473400" cy="473400"/>
            <a:chOff x="5842489" y="1703401"/>
            <a:chExt cx="473400" cy="473400"/>
          </a:xfrm>
        </p:grpSpPr>
        <p:sp>
          <p:nvSpPr>
            <p:cNvPr id="15" name="Google Shape;384;p40">
              <a:extLst>
                <a:ext uri="{FF2B5EF4-FFF2-40B4-BE49-F238E27FC236}">
                  <a16:creationId xmlns:a16="http://schemas.microsoft.com/office/drawing/2014/main" id="{05610D38-0401-42F2-BA13-A08C2CC36425}"/>
                </a:ext>
              </a:extLst>
            </p:cNvPr>
            <p:cNvSpPr/>
            <p:nvPr/>
          </p:nvSpPr>
          <p:spPr>
            <a:xfrm rot="8100000">
              <a:off x="591181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rgbClr val="FF6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" name="Google Shape;385;p40">
              <a:extLst>
                <a:ext uri="{FF2B5EF4-FFF2-40B4-BE49-F238E27FC236}">
                  <a16:creationId xmlns:a16="http://schemas.microsoft.com/office/drawing/2014/main" id="{15512A7D-42DF-497C-B742-6AD4EE6C01BC}"/>
                </a:ext>
              </a:extLst>
            </p:cNvPr>
            <p:cNvSpPr/>
            <p:nvPr/>
          </p:nvSpPr>
          <p:spPr>
            <a:xfrm>
              <a:off x="601213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6</a:t>
              </a:r>
              <a:endParaRPr sz="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7" name="Google Shape;386;p40">
            <a:extLst>
              <a:ext uri="{FF2B5EF4-FFF2-40B4-BE49-F238E27FC236}">
                <a16:creationId xmlns:a16="http://schemas.microsoft.com/office/drawing/2014/main" id="{40D8A170-EE65-4A9F-A1AA-F939CE5E007E}"/>
              </a:ext>
            </a:extLst>
          </p:cNvPr>
          <p:cNvGrpSpPr/>
          <p:nvPr/>
        </p:nvGrpSpPr>
        <p:grpSpPr>
          <a:xfrm>
            <a:off x="6880814" y="3576300"/>
            <a:ext cx="473400" cy="473400"/>
            <a:chOff x="6880814" y="3576300"/>
            <a:chExt cx="473400" cy="473400"/>
          </a:xfrm>
        </p:grpSpPr>
        <p:sp>
          <p:nvSpPr>
            <p:cNvPr id="18" name="Google Shape;387;p40">
              <a:extLst>
                <a:ext uri="{FF2B5EF4-FFF2-40B4-BE49-F238E27FC236}">
                  <a16:creationId xmlns:a16="http://schemas.microsoft.com/office/drawing/2014/main" id="{794544F7-51C9-43CE-A7ED-949B99CD70E4}"/>
                </a:ext>
              </a:extLst>
            </p:cNvPr>
            <p:cNvSpPr/>
            <p:nvPr/>
          </p:nvSpPr>
          <p:spPr>
            <a:xfrm rot="-2700000">
              <a:off x="695014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9" name="Google Shape;388;p40">
              <a:extLst>
                <a:ext uri="{FF2B5EF4-FFF2-40B4-BE49-F238E27FC236}">
                  <a16:creationId xmlns:a16="http://schemas.microsoft.com/office/drawing/2014/main" id="{6A1B8F52-180C-42DF-B877-F175BB2CE65B}"/>
                </a:ext>
              </a:extLst>
            </p:cNvPr>
            <p:cNvSpPr/>
            <p:nvPr/>
          </p:nvSpPr>
          <p:spPr>
            <a:xfrm flipH="1">
              <a:off x="705046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7</a:t>
              </a:r>
              <a:endParaRPr sz="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0" name="Google Shape;389;p40">
            <a:extLst>
              <a:ext uri="{FF2B5EF4-FFF2-40B4-BE49-F238E27FC236}">
                <a16:creationId xmlns:a16="http://schemas.microsoft.com/office/drawing/2014/main" id="{BCD29824-7B0A-4D57-B42E-88683D4D45E1}"/>
              </a:ext>
            </a:extLst>
          </p:cNvPr>
          <p:cNvGrpSpPr/>
          <p:nvPr/>
        </p:nvGrpSpPr>
        <p:grpSpPr>
          <a:xfrm>
            <a:off x="4852739" y="3576300"/>
            <a:ext cx="473400" cy="473400"/>
            <a:chOff x="4852739" y="3576300"/>
            <a:chExt cx="473400" cy="473400"/>
          </a:xfrm>
        </p:grpSpPr>
        <p:sp>
          <p:nvSpPr>
            <p:cNvPr id="21" name="Google Shape;390;p40">
              <a:extLst>
                <a:ext uri="{FF2B5EF4-FFF2-40B4-BE49-F238E27FC236}">
                  <a16:creationId xmlns:a16="http://schemas.microsoft.com/office/drawing/2014/main" id="{7C96596A-9CB8-4643-92F1-A3DAC45B877E}"/>
                </a:ext>
              </a:extLst>
            </p:cNvPr>
            <p:cNvSpPr/>
            <p:nvPr/>
          </p:nvSpPr>
          <p:spPr>
            <a:xfrm rot="-2700000">
              <a:off x="4922067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rgbClr val="8DC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" name="Google Shape;391;p40">
              <a:extLst>
                <a:ext uri="{FF2B5EF4-FFF2-40B4-BE49-F238E27FC236}">
                  <a16:creationId xmlns:a16="http://schemas.microsoft.com/office/drawing/2014/main" id="{F357CCA7-8746-4608-ABD3-336B1E02AFAC}"/>
                </a:ext>
              </a:extLst>
            </p:cNvPr>
            <p:cNvSpPr/>
            <p:nvPr/>
          </p:nvSpPr>
          <p:spPr>
            <a:xfrm flipH="1">
              <a:off x="5022389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</a:t>
              </a:r>
              <a:endParaRPr sz="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3" name="Google Shape;392;p40">
            <a:extLst>
              <a:ext uri="{FF2B5EF4-FFF2-40B4-BE49-F238E27FC236}">
                <a16:creationId xmlns:a16="http://schemas.microsoft.com/office/drawing/2014/main" id="{9D325FB2-1ACA-44AF-8912-4CF23022880D}"/>
              </a:ext>
            </a:extLst>
          </p:cNvPr>
          <p:cNvGrpSpPr/>
          <p:nvPr/>
        </p:nvGrpSpPr>
        <p:grpSpPr>
          <a:xfrm>
            <a:off x="2824664" y="3576300"/>
            <a:ext cx="473400" cy="473400"/>
            <a:chOff x="2824664" y="3576300"/>
            <a:chExt cx="473400" cy="473400"/>
          </a:xfrm>
        </p:grpSpPr>
        <p:sp>
          <p:nvSpPr>
            <p:cNvPr id="24" name="Google Shape;393;p40">
              <a:extLst>
                <a:ext uri="{FF2B5EF4-FFF2-40B4-BE49-F238E27FC236}">
                  <a16:creationId xmlns:a16="http://schemas.microsoft.com/office/drawing/2014/main" id="{D751C1F5-F482-480E-B1C0-084BF06CC4E7}"/>
                </a:ext>
              </a:extLst>
            </p:cNvPr>
            <p:cNvSpPr/>
            <p:nvPr/>
          </p:nvSpPr>
          <p:spPr>
            <a:xfrm rot="-2700000">
              <a:off x="289399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rgbClr val="3CA0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" name="Google Shape;394;p40">
              <a:extLst>
                <a:ext uri="{FF2B5EF4-FFF2-40B4-BE49-F238E27FC236}">
                  <a16:creationId xmlns:a16="http://schemas.microsoft.com/office/drawing/2014/main" id="{433E82C3-7523-4872-97E4-BED47981C54A}"/>
                </a:ext>
              </a:extLst>
            </p:cNvPr>
            <p:cNvSpPr/>
            <p:nvPr/>
          </p:nvSpPr>
          <p:spPr>
            <a:xfrm flipH="1">
              <a:off x="299431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</a:t>
              </a:r>
              <a:endParaRPr sz="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6" name="Google Shape;395;p40">
            <a:extLst>
              <a:ext uri="{FF2B5EF4-FFF2-40B4-BE49-F238E27FC236}">
                <a16:creationId xmlns:a16="http://schemas.microsoft.com/office/drawing/2014/main" id="{A34553EB-134F-4A33-BBBB-586B53E1C344}"/>
              </a:ext>
            </a:extLst>
          </p:cNvPr>
          <p:cNvSpPr txBox="1"/>
          <p:nvPr/>
        </p:nvSpPr>
        <p:spPr>
          <a:xfrm>
            <a:off x="352561" y="2161478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Define Your Values</a:t>
            </a:r>
          </a:p>
        </p:txBody>
      </p:sp>
      <p:sp>
        <p:nvSpPr>
          <p:cNvPr id="27" name="Google Shape;396;p40">
            <a:extLst>
              <a:ext uri="{FF2B5EF4-FFF2-40B4-BE49-F238E27FC236}">
                <a16:creationId xmlns:a16="http://schemas.microsoft.com/office/drawing/2014/main" id="{6F59D95A-B9B3-411F-AD8B-BA8893D7413A}"/>
              </a:ext>
            </a:extLst>
          </p:cNvPr>
          <p:cNvSpPr txBox="1"/>
          <p:nvPr/>
        </p:nvSpPr>
        <p:spPr>
          <a:xfrm>
            <a:off x="3377205" y="11561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3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Practice Positive Self-Talk</a:t>
            </a:r>
          </a:p>
        </p:txBody>
      </p:sp>
      <p:sp>
        <p:nvSpPr>
          <p:cNvPr id="28" name="Google Shape;397;p40">
            <a:extLst>
              <a:ext uri="{FF2B5EF4-FFF2-40B4-BE49-F238E27FC236}">
                <a16:creationId xmlns:a16="http://schemas.microsoft.com/office/drawing/2014/main" id="{665D1A54-ECE1-4004-8DAF-65C25856B197}"/>
              </a:ext>
            </a:extLst>
          </p:cNvPr>
          <p:cNvSpPr txBox="1"/>
          <p:nvPr/>
        </p:nvSpPr>
        <p:spPr>
          <a:xfrm>
            <a:off x="5356787" y="1156100"/>
            <a:ext cx="144480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Be Grateful to Your Physical Self</a:t>
            </a:r>
          </a:p>
        </p:txBody>
      </p:sp>
      <p:sp>
        <p:nvSpPr>
          <p:cNvPr id="29" name="Google Shape;398;p40">
            <a:extLst>
              <a:ext uri="{FF2B5EF4-FFF2-40B4-BE49-F238E27FC236}">
                <a16:creationId xmlns:a16="http://schemas.microsoft.com/office/drawing/2014/main" id="{21BBFFBE-ECBA-4103-B10B-D850EBAD9E31}"/>
              </a:ext>
            </a:extLst>
          </p:cNvPr>
          <p:cNvSpPr txBox="1"/>
          <p:nvPr/>
        </p:nvSpPr>
        <p:spPr>
          <a:xfrm>
            <a:off x="241817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Spend Time Alone</a:t>
            </a:r>
          </a:p>
        </p:txBody>
      </p:sp>
      <p:sp>
        <p:nvSpPr>
          <p:cNvPr id="30" name="Google Shape;399;p40">
            <a:extLst>
              <a:ext uri="{FF2B5EF4-FFF2-40B4-BE49-F238E27FC236}">
                <a16:creationId xmlns:a16="http://schemas.microsoft.com/office/drawing/2014/main" id="{AC202C7E-340F-49F4-B7A4-54AD1D46C30A}"/>
              </a:ext>
            </a:extLst>
          </p:cNvPr>
          <p:cNvSpPr txBox="1"/>
          <p:nvPr/>
        </p:nvSpPr>
        <p:spPr>
          <a:xfrm>
            <a:off x="444625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Accept Yourself</a:t>
            </a:r>
          </a:p>
        </p:txBody>
      </p:sp>
      <p:sp>
        <p:nvSpPr>
          <p:cNvPr id="31" name="Google Shape;400;p40">
            <a:extLst>
              <a:ext uri="{FF2B5EF4-FFF2-40B4-BE49-F238E27FC236}">
                <a16:creationId xmlns:a16="http://schemas.microsoft.com/office/drawing/2014/main" id="{56BB6449-274B-4AA1-B356-E0B64450381B}"/>
              </a:ext>
            </a:extLst>
          </p:cNvPr>
          <p:cNvSpPr txBox="1"/>
          <p:nvPr/>
        </p:nvSpPr>
        <p:spPr>
          <a:xfrm>
            <a:off x="647433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Limit External Negativity</a:t>
            </a:r>
          </a:p>
        </p:txBody>
      </p:sp>
      <p:grpSp>
        <p:nvGrpSpPr>
          <p:cNvPr id="32" name="Google Shape;377;p40">
            <a:extLst>
              <a:ext uri="{FF2B5EF4-FFF2-40B4-BE49-F238E27FC236}">
                <a16:creationId xmlns:a16="http://schemas.microsoft.com/office/drawing/2014/main" id="{6F3A3441-4349-451F-9177-78CC891A446F}"/>
              </a:ext>
            </a:extLst>
          </p:cNvPr>
          <p:cNvGrpSpPr/>
          <p:nvPr/>
        </p:nvGrpSpPr>
        <p:grpSpPr>
          <a:xfrm>
            <a:off x="1753464" y="1696235"/>
            <a:ext cx="473400" cy="473400"/>
            <a:chOff x="1786339" y="1703401"/>
            <a:chExt cx="473400" cy="473400"/>
          </a:xfrm>
        </p:grpSpPr>
        <p:sp>
          <p:nvSpPr>
            <p:cNvPr id="33" name="Google Shape;378;p40">
              <a:extLst>
                <a:ext uri="{FF2B5EF4-FFF2-40B4-BE49-F238E27FC236}">
                  <a16:creationId xmlns:a16="http://schemas.microsoft.com/office/drawing/2014/main" id="{BFF97D2E-A956-4D8D-8795-53D356E01B34}"/>
                </a:ext>
              </a:extLst>
            </p:cNvPr>
            <p:cNvSpPr/>
            <p:nvPr/>
          </p:nvSpPr>
          <p:spPr>
            <a:xfrm rot="8100000">
              <a:off x="185566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rgbClr val="9DB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4" name="Google Shape;379;p40">
              <a:extLst>
                <a:ext uri="{FF2B5EF4-FFF2-40B4-BE49-F238E27FC236}">
                  <a16:creationId xmlns:a16="http://schemas.microsoft.com/office/drawing/2014/main" id="{D07FFCBF-CEDB-4DA7-BB8B-1648E4BAC1CD}"/>
                </a:ext>
              </a:extLst>
            </p:cNvPr>
            <p:cNvSpPr/>
            <p:nvPr/>
          </p:nvSpPr>
          <p:spPr>
            <a:xfrm>
              <a:off x="195598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</a:t>
              </a:r>
              <a:endParaRPr sz="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5" name="Google Shape;395;p40">
            <a:extLst>
              <a:ext uri="{FF2B5EF4-FFF2-40B4-BE49-F238E27FC236}">
                <a16:creationId xmlns:a16="http://schemas.microsoft.com/office/drawing/2014/main" id="{E7AB18E1-C9FF-49CC-961B-48A8A6F58ABD}"/>
              </a:ext>
            </a:extLst>
          </p:cNvPr>
          <p:cNvSpPr txBox="1"/>
          <p:nvPr/>
        </p:nvSpPr>
        <p:spPr>
          <a:xfrm>
            <a:off x="1346975" y="1148934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3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Set Healthy Boundaries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956B949-21F3-42CD-9412-1F413D16A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50" b="80450" l="48467" r="68400">
                        <a14:foregroundMark x1="63267" y1="74600" x2="63267" y2="74600"/>
                        <a14:foregroundMark x1="65033" y1="76000" x2="65033" y2="76000"/>
                        <a14:foregroundMark x1="64300" y1="62050" x2="64300" y2="62050"/>
                        <a14:foregroundMark x1="56967" y1="76450" x2="57167" y2="75500"/>
                        <a14:foregroundMark x1="65433" y1="77700" x2="64733" y2="75650"/>
                        <a14:foregroundMark x1="55733" y1="73650" x2="57167" y2="79550"/>
                        <a14:foregroundMark x1="64533" y1="74450" x2="66700" y2="80450"/>
                        <a14:foregroundMark x1="63800" y1="63100" x2="64933" y2="61250"/>
                        <a14:foregroundMark x1="56467" y1="18950" x2="57167" y2="16300"/>
                      </a14:backgroundRemoval>
                    </a14:imgEffect>
                  </a14:imgLayer>
                </a14:imgProps>
              </a:ext>
            </a:extLst>
          </a:blip>
          <a:srcRect l="46006" r="29081" b="19407"/>
          <a:stretch/>
        </p:blipFill>
        <p:spPr>
          <a:xfrm>
            <a:off x="7891578" y="970583"/>
            <a:ext cx="555976" cy="119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42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7;p15">
            <a:extLst>
              <a:ext uri="{FF2B5EF4-FFF2-40B4-BE49-F238E27FC236}">
                <a16:creationId xmlns:a16="http://schemas.microsoft.com/office/drawing/2014/main" id="{52B8A8B5-D754-4FCF-829B-0D873995900D}"/>
              </a:ext>
            </a:extLst>
          </p:cNvPr>
          <p:cNvSpPr txBox="1">
            <a:spLocks/>
          </p:cNvSpPr>
          <p:nvPr/>
        </p:nvSpPr>
        <p:spPr>
          <a:xfrm>
            <a:off x="1257300" y="1911662"/>
            <a:ext cx="6654800" cy="197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683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Labelling your emotions is key.</a:t>
            </a: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can name it, you can tame it. </a:t>
            </a: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n-US" sz="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r">
              <a:spcBef>
                <a:spcPts val="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 Brackett</a:t>
            </a:r>
          </a:p>
          <a:p>
            <a:pPr marL="342900" indent="-342900" algn="r">
              <a:spcBef>
                <a:spcPts val="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Yale Center for Emotional Intelligence</a:t>
            </a:r>
          </a:p>
        </p:txBody>
      </p:sp>
      <p:pic>
        <p:nvPicPr>
          <p:cNvPr id="3" name="Google Shape;78;p15">
            <a:extLst>
              <a:ext uri="{FF2B5EF4-FFF2-40B4-BE49-F238E27FC236}">
                <a16:creationId xmlns:a16="http://schemas.microsoft.com/office/drawing/2014/main" id="{356F90DF-0AD0-4B24-BF0D-4021B18CAD76}"/>
              </a:ext>
            </a:extLst>
          </p:cNvPr>
          <p:cNvPicPr preferRelativeResize="0"/>
          <p:nvPr/>
        </p:nvPicPr>
        <p:blipFill>
          <a:blip r:embed="rId2"/>
          <a:srcRect l="1712" r="1712"/>
          <a:stretch/>
        </p:blipFill>
        <p:spPr>
          <a:xfrm>
            <a:off x="4015200" y="228600"/>
            <a:ext cx="1113600" cy="1113600"/>
          </a:xfrm>
          <a:prstGeom prst="ellipse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2863" dist="38100" dir="5400000" algn="b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7938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C78D8"/>
            </a:gs>
            <a:gs pos="100000">
              <a:srgbClr val="00FFFF"/>
            </a:gs>
          </a:gsLst>
          <a:lin ang="5400700" scaled="0"/>
        </a:gra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b="1" dirty="0">
                <a:latin typeface="+mj-lt"/>
              </a:rPr>
              <a:t>NAME WHAT YOU FEEL</a:t>
            </a:r>
            <a:endParaRPr sz="2000" b="1" dirty="0">
              <a:latin typeface="+mj-lt"/>
            </a:endParaRPr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3844325" y="805325"/>
            <a:ext cx="4842600" cy="354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◦"/>
            </a:pPr>
            <a:r>
              <a:rPr lang="en-CA" sz="2000" dirty="0">
                <a:latin typeface="+mj-lt"/>
              </a:rPr>
              <a:t>Giving an emotion a name can lessen the intensity  </a:t>
            </a:r>
            <a:endParaRPr sz="2000" dirty="0">
              <a:latin typeface="+mj-lt"/>
            </a:endParaRPr>
          </a:p>
          <a:p>
            <a:pPr>
              <a:spcBef>
                <a:spcPts val="1000"/>
              </a:spcBef>
            </a:pPr>
            <a:r>
              <a:rPr lang="en-US" sz="2000" dirty="0">
                <a:latin typeface="+mj-lt"/>
              </a:rPr>
              <a:t>Accept your feelings rather than fight them - emotions aren’t </a:t>
            </a:r>
            <a:r>
              <a:rPr lang="en-US" sz="2000" i="1" dirty="0">
                <a:latin typeface="+mj-lt"/>
              </a:rPr>
              <a:t>good </a:t>
            </a:r>
            <a:r>
              <a:rPr lang="en-US" sz="2000" dirty="0">
                <a:latin typeface="+mj-lt"/>
              </a:rPr>
              <a:t>or </a:t>
            </a:r>
            <a:r>
              <a:rPr lang="en-US" sz="2000" i="1" dirty="0">
                <a:latin typeface="+mj-lt"/>
              </a:rPr>
              <a:t>bad</a:t>
            </a:r>
            <a:endParaRPr lang="en-US" sz="2000" dirty="0">
              <a:latin typeface="+mj-lt"/>
            </a:endParaRPr>
          </a:p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SzPts val="2200"/>
              <a:buChar char="◦"/>
            </a:pPr>
            <a:r>
              <a:rPr lang="en-CA" sz="2000" dirty="0">
                <a:latin typeface="+mj-lt"/>
              </a:rPr>
              <a:t>P</a:t>
            </a:r>
            <a:r>
              <a:rPr lang="en" sz="2000" dirty="0">
                <a:latin typeface="+mj-lt"/>
              </a:rPr>
              <a:t>roperly identifying a feeling helps you determine what to do with 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7CFA1D-47CF-48BD-A31E-245102EE6E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6" r="5474" b="6074"/>
          <a:stretch/>
        </p:blipFill>
        <p:spPr>
          <a:xfrm>
            <a:off x="4102100" y="3260645"/>
            <a:ext cx="3162300" cy="18320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699000" y="337459"/>
            <a:ext cx="3494700" cy="828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+mj-lt"/>
              </a:rPr>
              <a:t>BROADEN YOUR EMOTIONAL VOCABULARY</a:t>
            </a:r>
            <a:endParaRPr sz="2000" b="1" dirty="0">
              <a:latin typeface="+mj-lt"/>
            </a:endParaRPr>
          </a:p>
        </p:txBody>
      </p:sp>
      <p:sp>
        <p:nvSpPr>
          <p:cNvPr id="133" name="Google Shape;133;p22"/>
          <p:cNvSpPr txBox="1">
            <a:spLocks noGrp="1"/>
          </p:cNvSpPr>
          <p:nvPr>
            <p:ph type="sldNum" idx="4294967295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E80903-B6BD-494A-BAD4-DA18216FFB3C}"/>
              </a:ext>
            </a:extLst>
          </p:cNvPr>
          <p:cNvSpPr/>
          <p:nvPr/>
        </p:nvSpPr>
        <p:spPr>
          <a:xfrm>
            <a:off x="4193700" y="0"/>
            <a:ext cx="5051900" cy="51435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3CB448E-D85D-455B-AA1E-A895F6F2B504}"/>
              </a:ext>
            </a:extLst>
          </p:cNvPr>
          <p:cNvGrpSpPr/>
          <p:nvPr/>
        </p:nvGrpSpPr>
        <p:grpSpPr>
          <a:xfrm>
            <a:off x="4353636" y="210234"/>
            <a:ext cx="4790364" cy="4723031"/>
            <a:chOff x="2565778" y="44354"/>
            <a:chExt cx="6796585" cy="67010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4F15E85-7B95-429C-9432-EF500A5A4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1045" t="21877" r="23209" b="28746"/>
            <a:stretch/>
          </p:blipFill>
          <p:spPr>
            <a:xfrm>
              <a:off x="2565778" y="44354"/>
              <a:ext cx="6796585" cy="338464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282DE41-3537-4A58-A31F-C00B7FBF0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1045" t="42891" r="23209" b="7732"/>
            <a:stretch/>
          </p:blipFill>
          <p:spPr>
            <a:xfrm>
              <a:off x="2565778" y="3360760"/>
              <a:ext cx="6796585" cy="3384646"/>
            </a:xfrm>
            <a:prstGeom prst="rect">
              <a:avLst/>
            </a:prstGeom>
          </p:spPr>
        </p:pic>
      </p:grpSp>
      <p:sp>
        <p:nvSpPr>
          <p:cNvPr id="132" name="Google Shape;132;p22"/>
          <p:cNvSpPr txBox="1">
            <a:spLocks noGrp="1"/>
          </p:cNvSpPr>
          <p:nvPr>
            <p:ph type="body" idx="1"/>
          </p:nvPr>
        </p:nvSpPr>
        <p:spPr>
          <a:xfrm>
            <a:off x="698999" y="1317534"/>
            <a:ext cx="3654637" cy="25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68300"/>
            <a:r>
              <a:rPr lang="en-US" sz="2000" dirty="0">
                <a:latin typeface="+mj-lt"/>
              </a:rPr>
              <a:t>A feeling wheel can be a helpful resource when trying to better define our emotions </a:t>
            </a:r>
          </a:p>
          <a:p>
            <a:pPr marL="368300"/>
            <a:r>
              <a:rPr lang="en-US" sz="2000" dirty="0">
                <a:latin typeface="+mj-lt"/>
              </a:rPr>
              <a:t>Practice naming emotions – positive and negative</a:t>
            </a:r>
          </a:p>
          <a:p>
            <a:pPr marL="368300"/>
            <a:r>
              <a:rPr lang="en-US" sz="2000" dirty="0">
                <a:latin typeface="+mj-lt"/>
              </a:rPr>
              <a:t>Writing freely about your feelings can help you understand them</a:t>
            </a:r>
          </a:p>
        </p:txBody>
      </p:sp>
    </p:spTree>
    <p:extLst>
      <p:ext uri="{BB962C8B-B14F-4D97-AF65-F5344CB8AC3E}">
        <p14:creationId xmlns:p14="http://schemas.microsoft.com/office/powerpoint/2010/main" val="367209937"/>
      </p:ext>
    </p:extLst>
  </p:cSld>
  <p:clrMapOvr>
    <a:masterClrMapping/>
  </p:clrMapOvr>
</p:sld>
</file>

<file path=ppt/theme/theme1.xml><?xml version="1.0" encoding="utf-8"?>
<a:theme xmlns:a="http://schemas.openxmlformats.org/drawingml/2006/main" name="Juliet template">
  <a:themeElements>
    <a:clrScheme name="Custom 10">
      <a:dk1>
        <a:srgbClr val="666666"/>
      </a:dk1>
      <a:lt1>
        <a:srgbClr val="FFFFFF"/>
      </a:lt1>
      <a:dk2>
        <a:srgbClr val="B7B7B7"/>
      </a:dk2>
      <a:lt2>
        <a:srgbClr val="E4E4E4"/>
      </a:lt2>
      <a:accent1>
        <a:srgbClr val="5C91E6"/>
      </a:accent1>
      <a:accent2>
        <a:srgbClr val="9DBCF0"/>
      </a:accent2>
      <a:accent3>
        <a:srgbClr val="7A6DDD"/>
      </a:accent3>
      <a:accent4>
        <a:srgbClr val="8DC63F"/>
      </a:accent4>
      <a:accent5>
        <a:srgbClr val="FF6C00"/>
      </a:accent5>
      <a:accent6>
        <a:srgbClr val="EEDC14"/>
      </a:accent6>
      <a:hlink>
        <a:srgbClr val="666666"/>
      </a:hlink>
      <a:folHlink>
        <a:srgbClr val="9C5D9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3362</TotalTime>
  <Words>1235</Words>
  <Application>Microsoft Office PowerPoint</Application>
  <PresentationFormat>On-screen Show (16:9)</PresentationFormat>
  <Paragraphs>201</Paragraphs>
  <Slides>27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Montserrat Light</vt:lpstr>
      <vt:lpstr>Montserrat ExtraBold</vt:lpstr>
      <vt:lpstr>Montserrat</vt:lpstr>
      <vt:lpstr>Times New Roman</vt:lpstr>
      <vt:lpstr>Arial</vt:lpstr>
      <vt:lpstr>Arial</vt:lpstr>
      <vt:lpstr>Calibri</vt:lpstr>
      <vt:lpstr>Juliet template</vt:lpstr>
      <vt:lpstr>BUILDING MENTAL STRENGTH</vt:lpstr>
      <vt:lpstr>TODAY’S FOCUS…</vt:lpstr>
      <vt:lpstr>PowerPoint Presentation</vt:lpstr>
      <vt:lpstr>THE SELF-RELATIONSHIP</vt:lpstr>
      <vt:lpstr>CHECKING IN WITH YOUR SENSE OF SELF</vt:lpstr>
      <vt:lpstr>PowerPoint Presentation</vt:lpstr>
      <vt:lpstr>PowerPoint Presentation</vt:lpstr>
      <vt:lpstr>NAME WHAT YOU FEEL</vt:lpstr>
      <vt:lpstr>BROADEN YOUR EMOTIONAL VOCABULARY</vt:lpstr>
      <vt:lpstr>MANAGING YOUR EMOTIONS</vt:lpstr>
      <vt:lpstr>SIGNS YOU’RE STRUGGLING WITH EMOTIONAL HEALTH:</vt:lpstr>
      <vt:lpstr>HOW TO WORK ON YOUR EMOTIONAL HEALTH</vt:lpstr>
      <vt:lpstr>PowerPoint Presentation</vt:lpstr>
      <vt:lpstr>POSITIVE THINKING IS POWERFUL</vt:lpstr>
      <vt:lpstr>ARE YOU PROACTIVE OR REACTIVE?</vt:lpstr>
      <vt:lpstr>MANAGE YOUR WORRIES</vt:lpstr>
      <vt:lpstr>PowerPoint Presentation</vt:lpstr>
      <vt:lpstr>PowerPoint Presentation</vt:lpstr>
      <vt:lpstr>SOCIAL CONNECTIONS AND YOUR HEALTH </vt:lpstr>
      <vt:lpstr>PowerPoint Presentation</vt:lpstr>
      <vt:lpstr>PowerPoint Presentation</vt:lpstr>
      <vt:lpstr>QUALITIES OF A HEALTHY RELATIONSHIP</vt:lpstr>
      <vt:lpstr>CREATING HEALTHY BOUNDARIES</vt:lpstr>
      <vt:lpstr>SOCIAL CONNECTIONS AND  SOCIAL MEDIA</vt:lpstr>
      <vt:lpstr>PowerPoint Presentation</vt:lpstr>
      <vt:lpstr>BE MINDFUL ABOUT YOUR SOCIAL MEDIA ACTIVITY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MENTAL STRENGTH</dc:title>
  <dc:creator>Bianca Beer</dc:creator>
  <cp:lastModifiedBy>Bianca Beer</cp:lastModifiedBy>
  <cp:revision>146</cp:revision>
  <dcterms:modified xsi:type="dcterms:W3CDTF">2021-09-09T17:57:10Z</dcterms:modified>
</cp:coreProperties>
</file>