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406" r:id="rId2"/>
    <p:sldId id="399" r:id="rId3"/>
    <p:sldId id="360" r:id="rId4"/>
    <p:sldId id="359" r:id="rId5"/>
    <p:sldId id="392" r:id="rId6"/>
    <p:sldId id="393" r:id="rId7"/>
    <p:sldId id="401" r:id="rId8"/>
    <p:sldId id="381" r:id="rId9"/>
    <p:sldId id="394" r:id="rId10"/>
    <p:sldId id="395" r:id="rId11"/>
    <p:sldId id="376" r:id="rId12"/>
    <p:sldId id="378" r:id="rId13"/>
    <p:sldId id="396" r:id="rId14"/>
    <p:sldId id="366" r:id="rId15"/>
    <p:sldId id="425" r:id="rId16"/>
    <p:sldId id="384" r:id="rId17"/>
    <p:sldId id="389" r:id="rId18"/>
    <p:sldId id="367" r:id="rId19"/>
    <p:sldId id="4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0090C5"/>
    <a:srgbClr val="FF8041"/>
    <a:srgbClr val="FFD300"/>
    <a:srgbClr val="FF5F3F"/>
    <a:srgbClr val="26C2F3"/>
    <a:srgbClr val="30D9BC"/>
    <a:srgbClr val="8DC63F"/>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67" d="100"/>
          <a:sy n="67" d="100"/>
        </p:scale>
        <p:origin x="1296"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Time to Adjust</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Connection</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Time to Adjust</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Connection</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2021-09-15</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2021-09-15</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218803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400542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484850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2021-09-15</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2021-09-15</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2021-09-15</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1.jpeg"/><Relationship Id="rId11" Type="http://schemas.openxmlformats.org/officeDocument/2006/relationships/image" Target="../media/image4.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8E059111-8BB7-40FC-AF87-FCE12D8D6DDD}"/>
              </a:ext>
            </a:extLst>
          </p:cNvPr>
          <p:cNvSpPr/>
          <p:nvPr/>
        </p:nvSpPr>
        <p:spPr>
          <a:xfrm flipH="1">
            <a:off x="-125506" y="6096000"/>
            <a:ext cx="12765742" cy="762000"/>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5" name="Parallelogram 4">
            <a:extLst>
              <a:ext uri="{FF2B5EF4-FFF2-40B4-BE49-F238E27FC236}">
                <a16:creationId xmlns:a16="http://schemas.microsoft.com/office/drawing/2014/main" id="{8A122A48-949B-472D-8D30-851814D1D63A}"/>
              </a:ext>
            </a:extLst>
          </p:cNvPr>
          <p:cNvSpPr/>
          <p:nvPr/>
        </p:nvSpPr>
        <p:spPr>
          <a:xfrm flipH="1">
            <a:off x="-626118" y="5882236"/>
            <a:ext cx="3423106" cy="975764"/>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7" name="Picture 6">
            <a:extLst>
              <a:ext uri="{FF2B5EF4-FFF2-40B4-BE49-F238E27FC236}">
                <a16:creationId xmlns:a16="http://schemas.microsoft.com/office/drawing/2014/main" id="{B4AE6F04-EDAD-412B-B7C8-34B62EDEC0B6}"/>
              </a:ext>
            </a:extLst>
          </p:cNvPr>
          <p:cNvPicPr>
            <a:picLocks noChangeAspect="1"/>
          </p:cNvPicPr>
          <p:nvPr/>
        </p:nvPicPr>
        <p:blipFill>
          <a:blip r:embed="rId2"/>
          <a:stretch>
            <a:fillRect/>
          </a:stretch>
        </p:blipFill>
        <p:spPr>
          <a:xfrm>
            <a:off x="8842784" y="5628996"/>
            <a:ext cx="2263786" cy="934008"/>
          </a:xfrm>
          <a:prstGeom prst="rect">
            <a:avLst/>
          </a:prstGeom>
        </p:spPr>
      </p:pic>
      <p:pic>
        <p:nvPicPr>
          <p:cNvPr id="8" name="Picture 7">
            <a:extLst>
              <a:ext uri="{FF2B5EF4-FFF2-40B4-BE49-F238E27FC236}">
                <a16:creationId xmlns:a16="http://schemas.microsoft.com/office/drawing/2014/main" id="{46409414-DA61-452F-AFC6-F066EA8F91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9229AF34-C228-4CF9-A65F-30CFC555BD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702532" y="2711909"/>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027B5C0-C6AC-41FE-B2A2-61636E3222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058"/>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11" name="Title 1">
            <a:extLst>
              <a:ext uri="{FF2B5EF4-FFF2-40B4-BE49-F238E27FC236}">
                <a16:creationId xmlns:a16="http://schemas.microsoft.com/office/drawing/2014/main" id="{545D9E2B-06C0-4323-84F3-F3F72C9E52B5}"/>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Creating Joy Amidst the Chaos</a:t>
            </a:r>
          </a:p>
        </p:txBody>
      </p:sp>
      <p:cxnSp>
        <p:nvCxnSpPr>
          <p:cNvPr id="12" name="Straight Connector 11">
            <a:extLst>
              <a:ext uri="{FF2B5EF4-FFF2-40B4-BE49-F238E27FC236}">
                <a16:creationId xmlns:a16="http://schemas.microsoft.com/office/drawing/2014/main" id="{A986E4F0-43CA-43C7-B7B3-C12B8A1727A9}"/>
              </a:ext>
            </a:extLst>
          </p:cNvPr>
          <p:cNvCxnSpPr/>
          <p:nvPr/>
        </p:nvCxnSpPr>
        <p:spPr>
          <a:xfrm>
            <a:off x="6570133" y="3429000"/>
            <a:ext cx="5300134" cy="0"/>
          </a:xfrm>
          <a:prstGeom prst="line">
            <a:avLst/>
          </a:prstGeom>
          <a:ln w="76200">
            <a:solidFill>
              <a:srgbClr val="3CA0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95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210" y="112842"/>
            <a:ext cx="5063581" cy="6235707"/>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659832"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Parallelogram 8">
            <a:extLst>
              <a:ext uri="{FF2B5EF4-FFF2-40B4-BE49-F238E27FC236}">
                <a16:creationId xmlns:a16="http://schemas.microsoft.com/office/drawing/2014/main" id="{8DA52292-1656-44A7-9982-2CCA85F0F5F0}"/>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0" name="Parallelogram 9">
            <a:extLst>
              <a:ext uri="{FF2B5EF4-FFF2-40B4-BE49-F238E27FC236}">
                <a16:creationId xmlns:a16="http://schemas.microsoft.com/office/drawing/2014/main" id="{D9C8B97C-D049-43A5-A7F3-F3F6EE69A5C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1" name="Picture 10">
            <a:extLst>
              <a:ext uri="{FF2B5EF4-FFF2-40B4-BE49-F238E27FC236}">
                <a16:creationId xmlns:a16="http://schemas.microsoft.com/office/drawing/2014/main" id="{0BED4156-104A-4B13-8DB2-26A6AA1E9B38}"/>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134872" y="1014363"/>
            <a:ext cx="5834743" cy="707886"/>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RELAX to Reflect</a:t>
            </a:r>
            <a:endParaRPr lang="en-US" sz="4000" b="1" cap="none" spc="0" dirty="0">
              <a:ln w="1905"/>
              <a:solidFill>
                <a:srgbClr val="3CA0D1"/>
              </a:solidFill>
            </a:endParaRPr>
          </a:p>
        </p:txBody>
      </p:sp>
      <p:sp>
        <p:nvSpPr>
          <p:cNvPr id="16" name="Rectangle 7"/>
          <p:cNvSpPr>
            <a:spLocks noChangeArrowheads="1"/>
          </p:cNvSpPr>
          <p:nvPr/>
        </p:nvSpPr>
        <p:spPr bwMode="auto">
          <a:xfrm>
            <a:off x="366485" y="2463719"/>
            <a:ext cx="56031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sp>
        <p:nvSpPr>
          <p:cNvPr id="11" name="Parallelogram 10">
            <a:extLst>
              <a:ext uri="{FF2B5EF4-FFF2-40B4-BE49-F238E27FC236}">
                <a16:creationId xmlns:a16="http://schemas.microsoft.com/office/drawing/2014/main" id="{59A59C9D-CE1E-419F-A90F-4924091E27A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29BDD2E-6F6A-49EC-9384-B893A99EECB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B6BC9694-F131-480D-AE57-3EE82A36609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ink Like a Monk: Train Your Mind for Peace and Purpose Every Day by Jay  Shetty">
            <a:extLst>
              <a:ext uri="{FF2B5EF4-FFF2-40B4-BE49-F238E27FC236}">
                <a16:creationId xmlns:a16="http://schemas.microsoft.com/office/drawing/2014/main" id="{EF9EB1BA-52FE-428F-B580-867A4057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334" y="97127"/>
            <a:ext cx="5531642" cy="2904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compoundleadership.com/wp-content/uploads/2013/01/how-to-win-friends-and-influence-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92" y="72217"/>
            <a:ext cx="1909464" cy="3016955"/>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570" y="3319965"/>
            <a:ext cx="2040079" cy="288109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183" y="139181"/>
            <a:ext cx="1868213" cy="288939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9283337" y="188403"/>
            <a:ext cx="1798269" cy="2783527"/>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3" t="2902" r="4149"/>
          <a:stretch/>
        </p:blipFill>
        <p:spPr bwMode="auto">
          <a:xfrm>
            <a:off x="10035556" y="3299372"/>
            <a:ext cx="1772849" cy="2813816"/>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1498" y="3264769"/>
            <a:ext cx="1868213" cy="2879731"/>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2" descr="The Purpose Driven Life: What on Earth Am I Here For?: Warren, Rick:  0025986337506: Amazon.com: Books">
            <a:extLst>
              <a:ext uri="{FF2B5EF4-FFF2-40B4-BE49-F238E27FC236}">
                <a16:creationId xmlns:a16="http://schemas.microsoft.com/office/drawing/2014/main" id="{CCDCDD9A-258F-477C-B976-222A98F65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1695" y="3135215"/>
            <a:ext cx="2040079" cy="3057056"/>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41EA94C2-8E6B-4E02-BE8A-78C46B78767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6" name="Parallelogram 15">
            <a:extLst>
              <a:ext uri="{FF2B5EF4-FFF2-40B4-BE49-F238E27FC236}">
                <a16:creationId xmlns:a16="http://schemas.microsoft.com/office/drawing/2014/main" id="{8268EE52-584C-44CF-AE8A-6011936B621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8" name="Picture 17">
            <a:extLst>
              <a:ext uri="{FF2B5EF4-FFF2-40B4-BE49-F238E27FC236}">
                <a16:creationId xmlns:a16="http://schemas.microsoft.com/office/drawing/2014/main" id="{A1A40EA6-1670-43DB-85CF-A63588C199BE}"/>
              </a:ext>
            </a:extLst>
          </p:cNvPr>
          <p:cNvPicPr>
            <a:picLocks noChangeAspect="1"/>
          </p:cNvPicPr>
          <p:nvPr/>
        </p:nvPicPr>
        <p:blipFill>
          <a:blip r:embed="rId11"/>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3964804435"/>
              </p:ext>
            </p:extLst>
          </p:nvPr>
        </p:nvGraphicFramePr>
        <p:xfrm>
          <a:off x="1949122" y="1095679"/>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0E5AF70C-9B25-48D6-A1E0-96F0B7683D3F}"/>
              </a:ext>
            </a:extLst>
          </p:cNvPr>
          <p:cNvSpPr/>
          <p:nvPr/>
        </p:nvSpPr>
        <p:spPr>
          <a:xfrm>
            <a:off x="6096000" y="1095679"/>
            <a:ext cx="4743001" cy="4123649"/>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4000" dirty="0"/>
          </a:p>
        </p:txBody>
      </p:sp>
      <p:sp>
        <p:nvSpPr>
          <p:cNvPr id="8" name="Parallelogram 7">
            <a:extLst>
              <a:ext uri="{FF2B5EF4-FFF2-40B4-BE49-F238E27FC236}">
                <a16:creationId xmlns:a16="http://schemas.microsoft.com/office/drawing/2014/main" id="{BF2C336A-E8A4-40FC-A13C-8FF0C94FF958}"/>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427263B-CC1D-4BEF-9683-948079AF246A}"/>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6D5587FE-E510-400D-8360-4E184906846A}"/>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58714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3"/>
          <a:stretch>
            <a:fillRect/>
          </a:stretch>
        </p:blipFill>
        <p:spPr>
          <a:xfrm>
            <a:off x="9667875" y="6113188"/>
            <a:ext cx="1648619" cy="680199"/>
          </a:xfrm>
          <a:prstGeom prst="rect">
            <a:avLst/>
          </a:prstGeom>
        </p:spPr>
      </p:pic>
      <p:sp>
        <p:nvSpPr>
          <p:cNvPr id="11" name="Rectangle 10">
            <a:extLst>
              <a:ext uri="{FF2B5EF4-FFF2-40B4-BE49-F238E27FC236}">
                <a16:creationId xmlns:a16="http://schemas.microsoft.com/office/drawing/2014/main" id="{10D65B05-BB94-46A8-A8D4-BAF8064CE853}"/>
              </a:ext>
            </a:extLst>
          </p:cNvPr>
          <p:cNvSpPr/>
          <p:nvPr/>
        </p:nvSpPr>
        <p:spPr>
          <a:xfrm>
            <a:off x="1149093" y="229015"/>
            <a:ext cx="3707297"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Brain DUMP</a:t>
            </a:r>
            <a:br>
              <a:rPr lang="en-US" sz="4000" b="1" dirty="0">
                <a:ln w="1905"/>
                <a:solidFill>
                  <a:srgbClr val="8DC63F"/>
                </a:solidFill>
                <a:cs typeface="Arial" pitchFamily="34" charset="0"/>
              </a:rPr>
            </a:br>
            <a:endParaRPr lang="en-US" sz="3600" b="1" dirty="0">
              <a:ln w="1905"/>
              <a:solidFill>
                <a:srgbClr val="8DC63F"/>
              </a:solidFill>
            </a:endParaRPr>
          </a:p>
        </p:txBody>
      </p:sp>
      <p:sp>
        <p:nvSpPr>
          <p:cNvPr id="14" name="Rectangle 13">
            <a:extLst>
              <a:ext uri="{FF2B5EF4-FFF2-40B4-BE49-F238E27FC236}">
                <a16:creationId xmlns:a16="http://schemas.microsoft.com/office/drawing/2014/main" id="{8D93EA35-5C24-4FEA-A553-B9961D5CFF6B}"/>
              </a:ext>
            </a:extLst>
          </p:cNvPr>
          <p:cNvSpPr/>
          <p:nvPr/>
        </p:nvSpPr>
        <p:spPr>
          <a:xfrm>
            <a:off x="8108257" y="229015"/>
            <a:ext cx="2934650"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Gratitude</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6" name="Picture 4" descr="Gratitude Journal Prompts Printable | Rhythms of Play">
            <a:extLst>
              <a:ext uri="{FF2B5EF4-FFF2-40B4-BE49-F238E27FC236}">
                <a16:creationId xmlns:a16="http://schemas.microsoft.com/office/drawing/2014/main" id="{FCE11CE2-4989-40C3-8A97-1BED526D6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795" y="967679"/>
            <a:ext cx="3506159" cy="6093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Untangle Your Mind with a Brain Dump | LittleCoffeeFox">
            <a:extLst>
              <a:ext uri="{FF2B5EF4-FFF2-40B4-BE49-F238E27FC236}">
                <a16:creationId xmlns:a16="http://schemas.microsoft.com/office/drawing/2014/main" id="{9BC881FF-25CE-44A3-A01C-562313641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882" y="1903511"/>
            <a:ext cx="3530186" cy="4972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Easy Brain Dump Ideas – Let&amp;#39;s Live and Learn">
            <a:extLst>
              <a:ext uri="{FF2B5EF4-FFF2-40B4-BE49-F238E27FC236}">
                <a16:creationId xmlns:a16="http://schemas.microsoft.com/office/drawing/2014/main" id="{307ED93A-9F9B-473D-B3DC-6D2737FD7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263" y="1119028"/>
            <a:ext cx="4164172" cy="416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047" y="2445"/>
            <a:ext cx="12674094" cy="6470018"/>
          </a:xfrm>
          <a:prstGeom prst="rect">
            <a:avLst/>
          </a:prstGeom>
        </p:spPr>
      </p:pic>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88596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094266" y="2613896"/>
            <a:ext cx="460437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 More of What </a:t>
            </a:r>
          </a:p>
          <a:p>
            <a:pPr algn="ctr"/>
            <a:r>
              <a:rPr lang="en-US" sz="4000" b="1" dirty="0">
                <a:ln w="1905"/>
                <a:solidFill>
                  <a:srgbClr val="3CA0D1"/>
                </a:solidFill>
                <a:cs typeface="Arial" pitchFamily="34" charset="0"/>
              </a:rPr>
              <a:t>Makes You Happy</a:t>
            </a:r>
            <a:endParaRPr lang="en-US" sz="40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4815" y="1309225"/>
            <a:ext cx="4434072" cy="44326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Parallelogram 12">
            <a:extLst>
              <a:ext uri="{FF2B5EF4-FFF2-40B4-BE49-F238E27FC236}">
                <a16:creationId xmlns:a16="http://schemas.microsoft.com/office/drawing/2014/main" id="{AA67D182-D97E-4055-A4D0-A2E3DE535354}"/>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4" name="Parallelogram 13">
            <a:extLst>
              <a:ext uri="{FF2B5EF4-FFF2-40B4-BE49-F238E27FC236}">
                <a16:creationId xmlns:a16="http://schemas.microsoft.com/office/drawing/2014/main" id="{CC990AC3-DC71-4B8E-BC75-6F68DB8AC1C2}"/>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5" name="Picture 14">
            <a:extLst>
              <a:ext uri="{FF2B5EF4-FFF2-40B4-BE49-F238E27FC236}">
                <a16:creationId xmlns:a16="http://schemas.microsoft.com/office/drawing/2014/main" id="{2639F35B-31FB-426F-A5FA-D1132D1135AC}"/>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2486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9848" y="505457"/>
            <a:ext cx="4155865" cy="530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a:extLst>
              <a:ext uri="{FF2B5EF4-FFF2-40B4-BE49-F238E27FC236}">
                <a16:creationId xmlns:a16="http://schemas.microsoft.com/office/drawing/2014/main" id="{D26A6756-2F8F-4263-B143-3ECC6EAE614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83C94C6-6C05-4720-A799-F0B2437839A8}"/>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FDF50838-DB81-4DA2-A5FE-FDC233BFE8C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5142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pic>
        <p:nvPicPr>
          <p:cNvPr id="4" name="Picture 3" descr="A deer with a horn on its head&#10;&#10;Description automatically generated with low confidence">
            <a:extLst>
              <a:ext uri="{FF2B5EF4-FFF2-40B4-BE49-F238E27FC236}">
                <a16:creationId xmlns:a16="http://schemas.microsoft.com/office/drawing/2014/main" id="{4B887D58-D46F-461A-9688-527EA03D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
            <a:ext cx="5486400" cy="6858000"/>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138" y="3890642"/>
            <a:ext cx="2596768" cy="1633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6705602" y="5159081"/>
            <a:ext cx="5486398"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sp>
        <p:nvSpPr>
          <p:cNvPr id="10" name="Parallelogram 9">
            <a:extLst>
              <a:ext uri="{FF2B5EF4-FFF2-40B4-BE49-F238E27FC236}">
                <a16:creationId xmlns:a16="http://schemas.microsoft.com/office/drawing/2014/main" id="{57AED69F-0E0F-4F9D-848B-65150A73835E}"/>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A7CD261C-1A1D-4EF0-BF20-B2244C268B8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1E993FC1-5176-4A87-89CF-C8097F996AE7}"/>
              </a:ext>
            </a:extLst>
          </p:cNvPr>
          <p:cNvPicPr>
            <a:picLocks noChangeAspect="1"/>
          </p:cNvPicPr>
          <p:nvPr/>
        </p:nvPicPr>
        <p:blipFill>
          <a:blip r:embed="rId5"/>
          <a:stretch>
            <a:fillRect/>
          </a:stretch>
        </p:blipFill>
        <p:spPr>
          <a:xfrm>
            <a:off x="9667875" y="6113188"/>
            <a:ext cx="1648619" cy="680199"/>
          </a:xfrm>
          <a:prstGeom prst="rect">
            <a:avLst/>
          </a:prstGeom>
        </p:spPr>
      </p:pic>
      <p:pic>
        <p:nvPicPr>
          <p:cNvPr id="13" name="Picture 2" descr="Question mark PNG">
            <a:extLst>
              <a:ext uri="{FF2B5EF4-FFF2-40B4-BE49-F238E27FC236}">
                <a16:creationId xmlns:a16="http://schemas.microsoft.com/office/drawing/2014/main" id="{57CC4AF9-D7E0-4E6F-AD38-9A23E7FFA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083" y="505452"/>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3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569660"/>
          </a:xfrm>
          <a:prstGeom prst="rect">
            <a:avLst/>
          </a:prstGeom>
          <a:noFill/>
        </p:spPr>
        <p:txBody>
          <a:bodyPr wrap="square" rtlCol="0">
            <a:spAutoFit/>
          </a:bodyPr>
          <a:lstStyle/>
          <a:p>
            <a:pPr lvl="0" algn="ctr"/>
            <a:r>
              <a:rPr lang="en-US" sz="3200" b="1" cap="none" spc="0" dirty="0">
                <a:ln w="1905"/>
                <a:solidFill>
                  <a:schemeClr val="tx1">
                    <a:lumMod val="75000"/>
                    <a:lumOff val="25000"/>
                  </a:schemeClr>
                </a:solidFill>
                <a:cs typeface="Arial" pitchFamily="34" charset="0"/>
              </a:rPr>
              <a:t>Optimize</a:t>
            </a:r>
          </a:p>
          <a:p>
            <a:pPr lvl="0" algn="ctr"/>
            <a:r>
              <a:rPr lang="en-US" sz="3200" b="1" dirty="0">
                <a:ln w="1905"/>
                <a:solidFill>
                  <a:schemeClr val="tx1">
                    <a:lumMod val="75000"/>
                    <a:lumOff val="25000"/>
                  </a:schemeClr>
                </a:solidFill>
                <a:cs typeface="Arial" pitchFamily="34" charset="0"/>
              </a:rPr>
              <a:t>Accept</a:t>
            </a:r>
          </a:p>
          <a:p>
            <a:pPr lvl="0" algn="ctr"/>
            <a:r>
              <a:rPr lang="en-US" sz="3200" b="1" dirty="0">
                <a:ln w="1905"/>
                <a:solidFill>
                  <a:schemeClr val="tx1">
                    <a:lumMod val="75000"/>
                    <a:lumOff val="25000"/>
                  </a:schemeClr>
                </a:solidFill>
                <a:cs typeface="Arial" pitchFamily="34" charset="0"/>
              </a:rPr>
              <a:t>Find Purpose</a:t>
            </a:r>
            <a:endParaRPr lang="en-CA" sz="3200"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41536FF9-D7C1-4906-A27E-520B6D894B6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20" name="Parallelogram 19">
            <a:extLst>
              <a:ext uri="{FF2B5EF4-FFF2-40B4-BE49-F238E27FC236}">
                <a16:creationId xmlns:a16="http://schemas.microsoft.com/office/drawing/2014/main" id="{ECA69332-8A74-4947-83AF-7B974B3336A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21" name="Picture 20">
            <a:extLst>
              <a:ext uri="{FF2B5EF4-FFF2-40B4-BE49-F238E27FC236}">
                <a16:creationId xmlns:a16="http://schemas.microsoft.com/office/drawing/2014/main" id="{D4192EB5-BE79-4D08-9E94-C16C1437D2BF}"/>
              </a:ext>
            </a:extLst>
          </p:cNvPr>
          <p:cNvPicPr>
            <a:picLocks noChangeAspect="1"/>
          </p:cNvPicPr>
          <p:nvPr/>
        </p:nvPicPr>
        <p:blipFill>
          <a:blip r:embed="rId3"/>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1335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0" name="Rectangle 9"/>
          <p:cNvSpPr/>
          <p:nvPr/>
        </p:nvSpPr>
        <p:spPr>
          <a:xfrm>
            <a:off x="1142189" y="228023"/>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Assess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Parallelogram 10">
            <a:extLst>
              <a:ext uri="{FF2B5EF4-FFF2-40B4-BE49-F238E27FC236}">
                <a16:creationId xmlns:a16="http://schemas.microsoft.com/office/drawing/2014/main" id="{D823B7E1-18D1-4683-A874-BAFECAB69DC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3D1CDE18-CD65-4119-A90D-EC0DB410E4F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27C61121-E85D-4469-8F31-EEBE6732C78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90781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Parallelogram 9">
            <a:extLst>
              <a:ext uri="{FF2B5EF4-FFF2-40B4-BE49-F238E27FC236}">
                <a16:creationId xmlns:a16="http://schemas.microsoft.com/office/drawing/2014/main" id="{19F293AE-CB82-4B36-A3BC-A4A55FE86AE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EC23112D-F5E6-4A07-8411-42CA2D93179B}"/>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0196B6C9-8875-47C7-9F25-0FA265710D3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10251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sp>
        <p:nvSpPr>
          <p:cNvPr id="12" name="Parallelogram 11">
            <a:extLst>
              <a:ext uri="{FF2B5EF4-FFF2-40B4-BE49-F238E27FC236}">
                <a16:creationId xmlns:a16="http://schemas.microsoft.com/office/drawing/2014/main" id="{72793EC0-41AC-4976-99D5-CF9845F05C9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3" name="Parallelogram 12">
            <a:extLst>
              <a:ext uri="{FF2B5EF4-FFF2-40B4-BE49-F238E27FC236}">
                <a16:creationId xmlns:a16="http://schemas.microsoft.com/office/drawing/2014/main" id="{2EFC37F7-9C4A-458C-B817-4FE4D9073A43}"/>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4" name="Picture 13">
            <a:extLst>
              <a:ext uri="{FF2B5EF4-FFF2-40B4-BE49-F238E27FC236}">
                <a16:creationId xmlns:a16="http://schemas.microsoft.com/office/drawing/2014/main" id="{70886558-F187-47CE-825B-DC9C30C50752}"/>
              </a:ext>
            </a:extLst>
          </p:cNvPr>
          <p:cNvPicPr>
            <a:picLocks noChangeAspect="1"/>
          </p:cNvPicPr>
          <p:nvPr/>
        </p:nvPicPr>
        <p:blipFill>
          <a:blip r:embed="rId6"/>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Habit Stacking</a:t>
            </a:r>
            <a:endParaRPr lang="en-US" sz="3600" b="1" cap="none" spc="0" dirty="0">
              <a:ln w="1905"/>
              <a:solidFill>
                <a:srgbClr val="3CA0D1"/>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309420"/>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a:t>
            </a:r>
            <a:r>
              <a:rPr lang="en-US" sz="4000" b="1" cap="none" spc="0" dirty="0">
                <a:ln w="1905"/>
                <a:solidFill>
                  <a:srgbClr val="3CA0D1"/>
                </a:solidFill>
                <a:cs typeface="Arial" pitchFamily="34" charset="0"/>
              </a:rPr>
              <a:t> 5, Then Decide</a:t>
            </a: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sp>
        <p:nvSpPr>
          <p:cNvPr id="2" name="Oval 1">
            <a:extLst>
              <a:ext uri="{FF2B5EF4-FFF2-40B4-BE49-F238E27FC236}">
                <a16:creationId xmlns:a16="http://schemas.microsoft.com/office/drawing/2014/main" id="{8405C9CC-9307-454B-88C5-C2C2F5390D6C}"/>
              </a:ext>
            </a:extLst>
          </p:cNvPr>
          <p:cNvSpPr/>
          <p:nvPr/>
        </p:nvSpPr>
        <p:spPr>
          <a:xfrm>
            <a:off x="160313" y="4854340"/>
            <a:ext cx="5230838"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Parallelogram 10">
            <a:extLst>
              <a:ext uri="{FF2B5EF4-FFF2-40B4-BE49-F238E27FC236}">
                <a16:creationId xmlns:a16="http://schemas.microsoft.com/office/drawing/2014/main" id="{34964AF8-95CC-4862-B272-3D026607CE0D}"/>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21211E63-4687-4CF5-A7DE-AE238FA1789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C9549C7F-92DA-4421-B755-3780535F28A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1" name="Content Placeholder 1">
            <a:extLst>
              <a:ext uri="{FF2B5EF4-FFF2-40B4-BE49-F238E27FC236}">
                <a16:creationId xmlns:a16="http://schemas.microsoft.com/office/drawing/2014/main" id="{7FEE70A9-B02D-4167-B828-4FF1157DB23B}"/>
              </a:ext>
            </a:extLst>
          </p:cNvPr>
          <p:cNvSpPr txBox="1">
            <a:spLocks/>
          </p:cNvSpPr>
          <p:nvPr/>
        </p:nvSpPr>
        <p:spPr>
          <a:xfrm>
            <a:off x="440900" y="670232"/>
            <a:ext cx="69088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CA" b="1" dirty="0">
                <a:solidFill>
                  <a:srgbClr val="3CA0D1"/>
                </a:solidFill>
              </a:rPr>
              <a:t>Healthy Sleep</a:t>
            </a:r>
          </a:p>
          <a:p>
            <a:pPr marL="0" indent="0" algn="just">
              <a:buFont typeface="Wingdings" panose="05000000000000000000" pitchFamily="2" charset="2"/>
              <a:buNone/>
            </a:pPr>
            <a:endParaRPr lang="en-CA" sz="1000" b="1" dirty="0"/>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p:txBody>
      </p:sp>
      <p:pic>
        <p:nvPicPr>
          <p:cNvPr id="12" name="Picture 11">
            <a:extLst>
              <a:ext uri="{FF2B5EF4-FFF2-40B4-BE49-F238E27FC236}">
                <a16:creationId xmlns:a16="http://schemas.microsoft.com/office/drawing/2014/main" id="{AB62EED5-78A3-4FE3-885D-510E3E43F02C}"/>
              </a:ext>
            </a:extLst>
          </p:cNvPr>
          <p:cNvPicPr>
            <a:picLocks noChangeAspect="1"/>
          </p:cNvPicPr>
          <p:nvPr/>
        </p:nvPicPr>
        <p:blipFill rotWithShape="1">
          <a:blip r:embed="rId3">
            <a:extLst>
              <a:ext uri="{28A0092B-C50C-407E-A947-70E740481C1C}">
                <a14:useLocalDpi xmlns:a14="http://schemas.microsoft.com/office/drawing/2010/main" val="0"/>
              </a:ext>
            </a:extLst>
          </a:blip>
          <a:srcRect l="7175" r="4036"/>
          <a:stretch/>
        </p:blipFill>
        <p:spPr>
          <a:xfrm>
            <a:off x="7641277" y="1127363"/>
            <a:ext cx="4736989" cy="4001320"/>
          </a:xfrm>
          <a:prstGeom prst="rect">
            <a:avLst/>
          </a:prstGeom>
        </p:spPr>
      </p:pic>
      <p:sp>
        <p:nvSpPr>
          <p:cNvPr id="8" name="Parallelogram 7">
            <a:extLst>
              <a:ext uri="{FF2B5EF4-FFF2-40B4-BE49-F238E27FC236}">
                <a16:creationId xmlns:a16="http://schemas.microsoft.com/office/drawing/2014/main" id="{47B05D6D-3854-42B7-A9E5-800ACF56DC77}"/>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5488110F-77C8-4000-9AF4-E5B6B6F0B975}"/>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8797497E-4A8B-44D8-8111-48E3C9C34F50}"/>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09714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Prioritize Your Health</a:t>
            </a:r>
          </a:p>
          <a:p>
            <a:pPr algn="ctr"/>
            <a:r>
              <a:rPr lang="en-US" sz="4000" b="1" dirty="0">
                <a:ln w="1905"/>
                <a:solidFill>
                  <a:srgbClr val="3CA0D1"/>
                </a:solidFill>
                <a:cs typeface="Arial" pitchFamily="34" charset="0"/>
              </a:rPr>
              <a:t>Restful Sleep</a:t>
            </a:r>
            <a:endParaRPr lang="en-US" sz="40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a:extLst>
              <a:ext uri="{FF2B5EF4-FFF2-40B4-BE49-F238E27FC236}">
                <a16:creationId xmlns:a16="http://schemas.microsoft.com/office/drawing/2014/main" id="{EEFCC606-4956-4593-BA04-48B3E8E97AD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319F342A-F5E2-4387-9609-24A60CA1BA3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E5D9D115-B280-4815-9355-812BE247406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978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2584626806"/>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3000" dirty="0"/>
          </a:p>
        </p:txBody>
      </p:sp>
      <p:sp>
        <p:nvSpPr>
          <p:cNvPr id="8" name="Parallelogram 7">
            <a:extLst>
              <a:ext uri="{FF2B5EF4-FFF2-40B4-BE49-F238E27FC236}">
                <a16:creationId xmlns:a16="http://schemas.microsoft.com/office/drawing/2014/main" id="{D9AC8D1E-4B86-4F9F-8168-CF14A3C0854F}"/>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27DDE3D-DD78-4382-812F-7EB1163598C9}"/>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23C5E9ED-A332-4E7F-8D6D-6B5694F9609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19508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22843</TotalTime>
  <Words>1073</Words>
  <Application>Microsoft Office PowerPoint</Application>
  <PresentationFormat>Widescreen</PresentationFormat>
  <Paragraphs>168</Paragraphs>
  <Slides>19</Slides>
  <Notes>18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vt:lpstr>
      <vt:lpstr>Calibri</vt:lpstr>
      <vt:lpstr>Calibri Light</vt:lpstr>
      <vt:lpstr>Ink Free</vt:lpstr>
      <vt:lpstr>Open Sans</vt:lpstr>
      <vt:lpstr>ProximaNova</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220</cp:revision>
  <dcterms:created xsi:type="dcterms:W3CDTF">2020-03-10T17:17:55Z</dcterms:created>
  <dcterms:modified xsi:type="dcterms:W3CDTF">2021-09-15T19:06:26Z</dcterms:modified>
</cp:coreProperties>
</file>