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3CA0D1"/>
    <a:srgbClr val="9C5D90"/>
    <a:srgbClr val="F8F8F6"/>
    <a:srgbClr val="333333"/>
    <a:srgbClr val="FF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21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712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223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83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545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504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716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023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52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36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33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704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A70A6-BB5B-4AE9-BD25-7B0B49377B67}" type="datetimeFigureOut">
              <a:rPr lang="en-CA" smtClean="0"/>
              <a:t>2021-03-30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D0E1-B0F4-47F6-B5EC-F2EF95796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64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81EDE7-12CE-4455-93B5-11A9C6D5C396}"/>
              </a:ext>
            </a:extLst>
          </p:cNvPr>
          <p:cNvSpPr/>
          <p:nvPr/>
        </p:nvSpPr>
        <p:spPr>
          <a:xfrm>
            <a:off x="0" y="7397053"/>
            <a:ext cx="6858000" cy="1746947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47" name="Table 27">
            <a:extLst>
              <a:ext uri="{FF2B5EF4-FFF2-40B4-BE49-F238E27FC236}">
                <a16:creationId xmlns:a16="http://schemas.microsoft.com/office/drawing/2014/main" id="{95C24430-139F-450E-A2F6-F6C424E92CD0}"/>
              </a:ext>
            </a:extLst>
          </p:cNvPr>
          <p:cNvGraphicFramePr>
            <a:graphicFrameLocks noGrp="1"/>
          </p:cNvGraphicFramePr>
          <p:nvPr/>
        </p:nvGraphicFramePr>
        <p:xfrm>
          <a:off x="360813" y="8426575"/>
          <a:ext cx="624058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0584">
                  <a:extLst>
                    <a:ext uri="{9D8B030D-6E8A-4147-A177-3AD203B41FA5}">
                      <a16:colId xmlns:a16="http://schemas.microsoft.com/office/drawing/2014/main" val="2610550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C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3726"/>
                  </a:ext>
                </a:extLst>
              </a:tr>
            </a:tbl>
          </a:graphicData>
        </a:graphic>
      </p:graphicFrame>
      <p:pic>
        <p:nvPicPr>
          <p:cNvPr id="48" name="Picture 4" descr="432328_your-logo-here-png - NBC Watertown">
            <a:extLst>
              <a:ext uri="{FF2B5EF4-FFF2-40B4-BE49-F238E27FC236}">
                <a16:creationId xmlns:a16="http://schemas.microsoft.com/office/drawing/2014/main" id="{3F370962-9BBC-41B8-9504-05C7675A8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184" y="7438275"/>
            <a:ext cx="1048013" cy="91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E817A213-EC8E-4044-BC63-6662EDA51418}"/>
              </a:ext>
            </a:extLst>
          </p:cNvPr>
          <p:cNvSpPr txBox="1"/>
          <p:nvPr/>
        </p:nvSpPr>
        <p:spPr>
          <a:xfrm>
            <a:off x="0" y="8805504"/>
            <a:ext cx="6838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rgbClr val="333333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* Consult your health care professional before beginning any exercise program *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CCB819-7E7E-4C4A-87B5-1CEE88AE8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043" y="-490760"/>
            <a:ext cx="6291617" cy="2670279"/>
          </a:xfrm>
          <a:prstGeom prst="rect">
            <a:avLst/>
          </a:prstGeom>
        </p:spPr>
      </p:pic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A90C361-4496-4068-B47B-9AD84D78342F}"/>
              </a:ext>
            </a:extLst>
          </p:cNvPr>
          <p:cNvGraphicFramePr>
            <a:graphicFrameLocks noGrp="1"/>
          </p:cNvGraphicFramePr>
          <p:nvPr/>
        </p:nvGraphicFramePr>
        <p:xfrm>
          <a:off x="120004" y="5890509"/>
          <a:ext cx="6593214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738">
                  <a:extLst>
                    <a:ext uri="{9D8B030D-6E8A-4147-A177-3AD203B41FA5}">
                      <a16:colId xmlns:a16="http://schemas.microsoft.com/office/drawing/2014/main" val="3158187257"/>
                    </a:ext>
                  </a:extLst>
                </a:gridCol>
                <a:gridCol w="2197738">
                  <a:extLst>
                    <a:ext uri="{9D8B030D-6E8A-4147-A177-3AD203B41FA5}">
                      <a16:colId xmlns:a16="http://schemas.microsoft.com/office/drawing/2014/main" val="3539306071"/>
                    </a:ext>
                  </a:extLst>
                </a:gridCol>
                <a:gridCol w="2197738">
                  <a:extLst>
                    <a:ext uri="{9D8B030D-6E8A-4147-A177-3AD203B41FA5}">
                      <a16:colId xmlns:a16="http://schemas.microsoft.com/office/drawing/2014/main" val="1721153780"/>
                    </a:ext>
                  </a:extLst>
                </a:gridCol>
              </a:tblGrid>
              <a:tr h="761238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solidFill>
                            <a:srgbClr val="8DC63F"/>
                          </a:solidFill>
                        </a:rPr>
                        <a:t>STEP 1: </a:t>
                      </a:r>
                      <a:endParaRPr lang="en-CA" sz="2000" b="0" dirty="0">
                        <a:solidFill>
                          <a:srgbClr val="8DC63F"/>
                        </a:solidFill>
                      </a:endParaRPr>
                    </a:p>
                    <a:p>
                      <a:pPr algn="ctr"/>
                      <a:r>
                        <a:rPr lang="en-CA" sz="2000" b="0" dirty="0">
                          <a:solidFill>
                            <a:schemeClr val="tx1"/>
                          </a:solidFill>
                        </a:rPr>
                        <a:t>Register your team.</a:t>
                      </a:r>
                      <a:endParaRPr lang="en-C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solidFill>
                            <a:srgbClr val="8DC63F"/>
                          </a:solidFill>
                        </a:rPr>
                        <a:t>STEP 2: </a:t>
                      </a:r>
                      <a:endParaRPr lang="en-CA" sz="2000" b="0" dirty="0">
                        <a:solidFill>
                          <a:srgbClr val="8DC63F"/>
                        </a:solidFill>
                      </a:endParaRPr>
                    </a:p>
                    <a:p>
                      <a:pPr algn="ctr"/>
                      <a:r>
                        <a:rPr lang="en-CA" sz="2000" b="0" dirty="0">
                          <a:solidFill>
                            <a:schemeClr val="tx1"/>
                          </a:solidFill>
                        </a:rPr>
                        <a:t>Get moving!  Track your steps and submit online.</a:t>
                      </a:r>
                      <a:endParaRPr lang="en-CA" sz="2000" dirty="0"/>
                    </a:p>
                  </a:txBody>
                  <a:tcPr>
                    <a:lnL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solidFill>
                            <a:srgbClr val="8DC63F"/>
                          </a:solidFill>
                        </a:rPr>
                        <a:t>STEP 3: </a:t>
                      </a:r>
                      <a:endParaRPr lang="en-CA" sz="2000" b="0" dirty="0">
                        <a:solidFill>
                          <a:srgbClr val="8DC63F"/>
                        </a:solidFill>
                      </a:endParaRPr>
                    </a:p>
                    <a:p>
                      <a:pPr algn="ctr"/>
                      <a:r>
                        <a:rPr lang="en-CA" sz="2000" b="0" dirty="0">
                          <a:solidFill>
                            <a:schemeClr val="tx1"/>
                          </a:solidFill>
                        </a:rPr>
                        <a:t>The team with the most number of steps wins! </a:t>
                      </a:r>
                      <a:endParaRPr lang="en-CA" sz="2000" dirty="0"/>
                    </a:p>
                  </a:txBody>
                  <a:tcPr>
                    <a:lnL w="38100" cap="flat" cmpd="sng" algn="ctr">
                      <a:solidFill>
                        <a:srgbClr val="8DC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756060"/>
                  </a:ext>
                </a:extLst>
              </a:tr>
            </a:tbl>
          </a:graphicData>
        </a:graphic>
      </p:graphicFrame>
      <p:sp>
        <p:nvSpPr>
          <p:cNvPr id="70" name="TextBox 69">
            <a:extLst>
              <a:ext uri="{FF2B5EF4-FFF2-40B4-BE49-F238E27FC236}">
                <a16:creationId xmlns:a16="http://schemas.microsoft.com/office/drawing/2014/main" id="{17916644-78CC-41EF-A132-D1CE49F2464B}"/>
              </a:ext>
            </a:extLst>
          </p:cNvPr>
          <p:cNvSpPr txBox="1"/>
          <p:nvPr/>
        </p:nvSpPr>
        <p:spPr>
          <a:xfrm>
            <a:off x="269803" y="7422250"/>
            <a:ext cx="26054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ea typeface="Open Sans Extrabold" panose="020B0906030804020204" pitchFamily="34" charset="0"/>
                <a:cs typeface="Open Sans Extrabold" panose="020B0906030804020204" pitchFamily="34" charset="0"/>
              </a:rPr>
              <a:t>The Fun Starts on: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474ED2-9419-4842-B10C-63A22EE10FE1}"/>
              </a:ext>
            </a:extLst>
          </p:cNvPr>
          <p:cNvSpPr/>
          <p:nvPr/>
        </p:nvSpPr>
        <p:spPr>
          <a:xfrm>
            <a:off x="-12389" y="0"/>
            <a:ext cx="6877422" cy="1229945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E66CE9-B979-4DC2-864B-725DF649B1C2}"/>
              </a:ext>
            </a:extLst>
          </p:cNvPr>
          <p:cNvSpPr txBox="1"/>
          <p:nvPr/>
        </p:nvSpPr>
        <p:spPr>
          <a:xfrm>
            <a:off x="45360" y="81579"/>
            <a:ext cx="19077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  <a:ea typeface="A little sunshine" panose="02000603000000000000" pitchFamily="2" charset="0"/>
              </a:rPr>
              <a:t>Join the </a:t>
            </a:r>
          </a:p>
          <a:p>
            <a:r>
              <a:rPr lang="en-CA" sz="3200" dirty="0">
                <a:solidFill>
                  <a:schemeClr val="bg1"/>
                </a:solidFill>
                <a:ea typeface="A little sunshine" panose="02000603000000000000" pitchFamily="2" charset="0"/>
              </a:rPr>
              <a:t>challenge!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E8991AB-53D0-4538-9FC0-BC3B08C0058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8" t="19290" r="29950" b="19404"/>
          <a:stretch/>
        </p:blipFill>
        <p:spPr>
          <a:xfrm flipH="1">
            <a:off x="2213712" y="2502066"/>
            <a:ext cx="2218283" cy="342113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89A7A0A-81F1-46F8-AC0B-3AB6AE56D4A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2" t="21929" r="47128" b="13705"/>
          <a:stretch/>
        </p:blipFill>
        <p:spPr>
          <a:xfrm flipH="1">
            <a:off x="522791" y="2358241"/>
            <a:ext cx="1728043" cy="3552463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755C717-434C-4146-89F5-B284EC5BE702}"/>
              </a:ext>
            </a:extLst>
          </p:cNvPr>
          <p:cNvSpPr txBox="1"/>
          <p:nvPr/>
        </p:nvSpPr>
        <p:spPr>
          <a:xfrm>
            <a:off x="-19423" y="1358959"/>
            <a:ext cx="687742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000" b="1" spc="300" dirty="0">
                <a:solidFill>
                  <a:srgbClr val="262835"/>
                </a:solidFill>
                <a:latin typeface="Avenir Next LT Pro Light" panose="020B0304020202020204" pitchFamily="34" charset="0"/>
              </a:rPr>
              <a:t>Challenging You to Move!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DF7523A-B4F4-413A-9F4E-5F3422AECEB7}"/>
              </a:ext>
            </a:extLst>
          </p:cNvPr>
          <p:cNvCxnSpPr/>
          <p:nvPr/>
        </p:nvCxnSpPr>
        <p:spPr>
          <a:xfrm>
            <a:off x="360813" y="8192277"/>
            <a:ext cx="41602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6EB4152-3564-40E4-AFA7-767638BACC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" y="1762642"/>
            <a:ext cx="6858000" cy="1335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93009C3-323A-4B2C-875A-6595FB37B8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7" r="11492" b="36555"/>
          <a:stretch/>
        </p:blipFill>
        <p:spPr>
          <a:xfrm>
            <a:off x="1244043" y="1"/>
            <a:ext cx="5568598" cy="11973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D04566A-DC50-4C41-A5CC-ED31616A88D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18" t="38915" r="44295" b="19831"/>
          <a:stretch/>
        </p:blipFill>
        <p:spPr>
          <a:xfrm flipH="1">
            <a:off x="4521092" y="2360603"/>
            <a:ext cx="2218283" cy="356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5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59</Words>
  <Application>Microsoft Office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Beer</dc:creator>
  <cp:lastModifiedBy>Bianca Beer</cp:lastModifiedBy>
  <cp:revision>20</cp:revision>
  <dcterms:created xsi:type="dcterms:W3CDTF">2020-07-16T13:49:52Z</dcterms:created>
  <dcterms:modified xsi:type="dcterms:W3CDTF">2021-03-30T14:30:38Z</dcterms:modified>
</cp:coreProperties>
</file>