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D90"/>
    <a:srgbClr val="F8F8F6"/>
    <a:srgbClr val="333333"/>
    <a:srgbClr val="FF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100" d="100"/>
          <a:sy n="100" d="100"/>
        </p:scale>
        <p:origin x="1134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12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23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83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4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0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2021-01-07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71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2021-01-07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23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2021-01-07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5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2021-01-07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36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2021-01-07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433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2021-01-07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0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70A6-BB5B-4AE9-BD25-7B0B49377B67}" type="datetimeFigureOut">
              <a:rPr lang="en-CA" smtClean="0"/>
              <a:t>2021-01-07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64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7DB2C80F-2D6E-4E5E-B1D5-924E4475ED55}"/>
              </a:ext>
            </a:extLst>
          </p:cNvPr>
          <p:cNvGrpSpPr/>
          <p:nvPr/>
        </p:nvGrpSpPr>
        <p:grpSpPr>
          <a:xfrm>
            <a:off x="-2" y="-1"/>
            <a:ext cx="6858002" cy="9171964"/>
            <a:chOff x="-2" y="-1"/>
            <a:chExt cx="6858002" cy="917196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D9734D0-3164-41CA-931C-959D06F1248E}"/>
                </a:ext>
              </a:extLst>
            </p:cNvPr>
            <p:cNvGrpSpPr/>
            <p:nvPr/>
          </p:nvGrpSpPr>
          <p:grpSpPr>
            <a:xfrm>
              <a:off x="-2" y="-1"/>
              <a:ext cx="6858002" cy="9171964"/>
              <a:chOff x="-2" y="-1"/>
              <a:chExt cx="6858002" cy="9171964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DE53617-3191-40E5-AD42-E89C12F88D6A}"/>
                  </a:ext>
                </a:extLst>
              </p:cNvPr>
              <p:cNvGrpSpPr/>
              <p:nvPr/>
            </p:nvGrpSpPr>
            <p:grpSpPr>
              <a:xfrm>
                <a:off x="-2" y="-1"/>
                <a:ext cx="6858002" cy="9171964"/>
                <a:chOff x="-2" y="-1"/>
                <a:chExt cx="6858002" cy="9171964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125F224-9BC0-4BE8-9733-7892C338429A}"/>
                    </a:ext>
                  </a:extLst>
                </p:cNvPr>
                <p:cNvGrpSpPr/>
                <p:nvPr/>
              </p:nvGrpSpPr>
              <p:grpSpPr>
                <a:xfrm>
                  <a:off x="-2" y="-1"/>
                  <a:ext cx="6858002" cy="9171964"/>
                  <a:chOff x="-2" y="-1"/>
                  <a:chExt cx="6858002" cy="9171964"/>
                </a:xfrm>
              </p:grpSpPr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4F839D18-13C4-4535-8790-35A656857E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489" t="1339" r="22179" b="85205"/>
                  <a:stretch/>
                </p:blipFill>
                <p:spPr>
                  <a:xfrm rot="10800000">
                    <a:off x="0" y="3610981"/>
                    <a:ext cx="6854378" cy="2760640"/>
                  </a:xfrm>
                  <a:prstGeom prst="rect">
                    <a:avLst/>
                  </a:prstGeom>
                </p:spPr>
              </p:pic>
              <p:pic>
                <p:nvPicPr>
                  <p:cNvPr id="4" name="Picture 3">
                    <a:extLst>
                      <a:ext uri="{FF2B5EF4-FFF2-40B4-BE49-F238E27FC236}">
                        <a16:creationId xmlns:a16="http://schemas.microsoft.com/office/drawing/2014/main" id="{BF37F968-09FE-41BB-86CA-EA9A466AA4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027" t="11812" r="29064" b="53218"/>
                  <a:stretch/>
                </p:blipFill>
                <p:spPr>
                  <a:xfrm rot="10800000">
                    <a:off x="0" y="-1"/>
                    <a:ext cx="6858000" cy="3835787"/>
                  </a:xfrm>
                  <a:prstGeom prst="rect">
                    <a:avLst/>
                  </a:prstGeom>
                </p:spPr>
              </p:pic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EEB8B4B4-EF7E-43A0-80B8-323299B9FB8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849" y="247558"/>
                    <a:ext cx="330950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2000" dirty="0">
                        <a:solidFill>
                          <a:srgbClr val="333333"/>
                        </a:solidFill>
                        <a:latin typeface="Bahnschrift SemiBold Condensed" panose="020B0502040204020203" pitchFamily="34" charset="0"/>
                      </a:rPr>
                      <a:t>Joignez-vous au</a:t>
                    </a:r>
                  </a:p>
                </p:txBody>
              </p:sp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6BE04BFF-4CC6-4F44-B4C0-1ECDC05C4DCD}"/>
                      </a:ext>
                    </a:extLst>
                  </p:cNvPr>
                  <p:cNvSpPr txBox="1"/>
                  <p:nvPr/>
                </p:nvSpPr>
                <p:spPr>
                  <a:xfrm>
                    <a:off x="165849" y="528386"/>
                    <a:ext cx="6315656" cy="11695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7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 little sunshine" panose="02000603000000000000" pitchFamily="2" charset="0"/>
                      </a:rPr>
                      <a:t>Défi de vie</a:t>
                    </a:r>
                  </a:p>
                </p:txBody>
              </p: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DA67BAC-4159-43C1-A2BF-DBC2C6CB6B0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849" y="1385176"/>
                    <a:ext cx="63156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sz="1400"/>
                  </a:p>
                </p:txBody>
              </p:sp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CF94B3CC-4686-4C6C-9552-7B6C3745A4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268" t="52905" r="15877" b="15075"/>
                  <a:stretch/>
                </p:blipFill>
                <p:spPr>
                  <a:xfrm rot="10800000">
                    <a:off x="-2" y="6371621"/>
                    <a:ext cx="6858001" cy="280034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F71513A7-BA64-41DB-AE7D-E6FB2466AE9B}"/>
                    </a:ext>
                  </a:extLst>
                </p:cNvPr>
                <p:cNvGrpSpPr/>
                <p:nvPr/>
              </p:nvGrpSpPr>
              <p:grpSpPr>
                <a:xfrm>
                  <a:off x="3991234" y="2059578"/>
                  <a:ext cx="2659592" cy="1082298"/>
                  <a:chOff x="4054439" y="2192780"/>
                  <a:chExt cx="2659592" cy="1082298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6F74D8B-60A7-4F81-9AEC-68CE4ABFDDFB}"/>
                      </a:ext>
                    </a:extLst>
                  </p:cNvPr>
                  <p:cNvSpPr txBox="1"/>
                  <p:nvPr/>
                </p:nvSpPr>
                <p:spPr>
                  <a:xfrm>
                    <a:off x="4054439" y="2192780"/>
                    <a:ext cx="26595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2400" dirty="0">
                        <a:solidFill>
                          <a:srgbClr val="333333"/>
                        </a:solidFill>
                        <a:latin typeface="Bahnschrift SemiBold Condensed" panose="020B0502040204020203" pitchFamily="34" charset="0"/>
                      </a:rPr>
                      <a:t>Le plaisir commence le :</a:t>
                    </a:r>
                  </a:p>
                </p:txBody>
              </p: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C73E20E3-DAFD-4435-A333-E40FD0FE68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58887" y="3275078"/>
                    <a:ext cx="2505715" cy="0"/>
                  </a:xfrm>
                  <a:prstGeom prst="line">
                    <a:avLst/>
                  </a:prstGeom>
                  <a:ln w="28575">
                    <a:solidFill>
                      <a:srgbClr val="3333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3460B4E2-032B-4202-B9BB-0796C793828F}"/>
                  </a:ext>
                </a:extLst>
              </p:cNvPr>
              <p:cNvGrpSpPr/>
              <p:nvPr/>
            </p:nvGrpSpPr>
            <p:grpSpPr>
              <a:xfrm>
                <a:off x="264687" y="3484759"/>
                <a:ext cx="6309580" cy="2849312"/>
                <a:chOff x="264687" y="3484759"/>
                <a:chExt cx="6309580" cy="2849312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A213481-3094-40CF-940C-012CF0F0C289}"/>
                    </a:ext>
                  </a:extLst>
                </p:cNvPr>
                <p:cNvGrpSpPr/>
                <p:nvPr/>
              </p:nvGrpSpPr>
              <p:grpSpPr>
                <a:xfrm>
                  <a:off x="299618" y="3484759"/>
                  <a:ext cx="6274649" cy="1724269"/>
                  <a:chOff x="1656043" y="3632195"/>
                  <a:chExt cx="4675622" cy="1284857"/>
                </a:xfrm>
              </p:grpSpPr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D11867B6-383D-4D7D-8CE0-0B1A13B70F66}"/>
                      </a:ext>
                    </a:extLst>
                  </p:cNvPr>
                  <p:cNvSpPr/>
                  <p:nvPr/>
                </p:nvSpPr>
                <p:spPr>
                  <a:xfrm>
                    <a:off x="1656043" y="3635227"/>
                    <a:ext cx="1270257" cy="1270257"/>
                  </a:xfrm>
                  <a:prstGeom prst="ellipse">
                    <a:avLst/>
                  </a:prstGeom>
                  <a:solidFill>
                    <a:srgbClr val="FF6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sz="1400" dirty="0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4D52515B-FB88-4BE7-A017-66E6BED445ED}"/>
                      </a:ext>
                    </a:extLst>
                  </p:cNvPr>
                  <p:cNvSpPr/>
                  <p:nvPr/>
                </p:nvSpPr>
                <p:spPr>
                  <a:xfrm>
                    <a:off x="2794810" y="3638172"/>
                    <a:ext cx="1270257" cy="1270257"/>
                  </a:xfrm>
                  <a:prstGeom prst="ellipse">
                    <a:avLst/>
                  </a:prstGeom>
                  <a:solidFill>
                    <a:srgbClr val="8BC6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sz="1400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6B95602E-466F-40B8-A8EF-D553D63D94F6}"/>
                      </a:ext>
                    </a:extLst>
                  </p:cNvPr>
                  <p:cNvSpPr/>
                  <p:nvPr/>
                </p:nvSpPr>
                <p:spPr>
                  <a:xfrm>
                    <a:off x="3927626" y="3646795"/>
                    <a:ext cx="1270257" cy="1270257"/>
                  </a:xfrm>
                  <a:prstGeom prst="ellipse">
                    <a:avLst/>
                  </a:prstGeom>
                  <a:solidFill>
                    <a:srgbClr val="36A0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sz="1400" dirty="0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DFC93149-B665-418A-81D0-BD81FF1349F8}"/>
                      </a:ext>
                    </a:extLst>
                  </p:cNvPr>
                  <p:cNvSpPr/>
                  <p:nvPr/>
                </p:nvSpPr>
                <p:spPr>
                  <a:xfrm>
                    <a:off x="5061408" y="3641524"/>
                    <a:ext cx="1270257" cy="1270257"/>
                  </a:xfrm>
                  <a:prstGeom prst="ellipse">
                    <a:avLst/>
                  </a:prstGeom>
                  <a:solidFill>
                    <a:srgbClr val="9C5D9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sz="1400" dirty="0"/>
                  </a:p>
                </p:txBody>
              </p:sp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08DC5F64-E84A-4FDC-97EE-4E9761AFAD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86" t="5454" r="81515" b="76768"/>
                  <a:stretch/>
                </p:blipFill>
                <p:spPr>
                  <a:xfrm>
                    <a:off x="4231070" y="3636512"/>
                    <a:ext cx="678873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09A629CD-AF84-424E-BD4A-53EE3AE045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85" t="24444" r="80992" b="57778"/>
                  <a:stretch/>
                </p:blipFill>
                <p:spPr>
                  <a:xfrm>
                    <a:off x="1812098" y="3670827"/>
                    <a:ext cx="845124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95AC3AC1-14F5-4114-BE06-B8E01EA25B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665" t="4848" r="61194" b="77374"/>
                  <a:stretch/>
                </p:blipFill>
                <p:spPr>
                  <a:xfrm>
                    <a:off x="2931285" y="3632195"/>
                    <a:ext cx="969817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A22073AD-B9DF-4B52-8476-761B1738DD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3839" t="24848" r="42849" b="61738"/>
                  <a:stretch/>
                </p:blipFill>
                <p:spPr>
                  <a:xfrm>
                    <a:off x="5218454" y="3760946"/>
                    <a:ext cx="912974" cy="91990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8F06DCE-0D79-499D-818F-A4E86E4E4BE7}"/>
                    </a:ext>
                  </a:extLst>
                </p:cNvPr>
                <p:cNvSpPr txBox="1"/>
                <p:nvPr/>
              </p:nvSpPr>
              <p:spPr>
                <a:xfrm>
                  <a:off x="264687" y="5226075"/>
                  <a:ext cx="1797180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</a:rPr>
                    <a:t>ALLEZ-Y. </a:t>
                  </a:r>
                </a:p>
                <a:p>
                  <a:pPr algn="ctr"/>
                  <a:r>
                    <a:rPr lang="fr-FR" sz="1600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</a:rPr>
                    <a:t>Un petit changement peut avoir un grand impact!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86B2559-7927-474F-AAE0-49E4870053AF}"/>
                    </a:ext>
                  </a:extLst>
                </p:cNvPr>
                <p:cNvSpPr txBox="1"/>
                <p:nvPr/>
              </p:nvSpPr>
              <p:spPr>
                <a:xfrm>
                  <a:off x="1933575" y="5226075"/>
                  <a:ext cx="1541777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</a:rPr>
                    <a:t>BOUGEZ PLUS.</a:t>
                  </a:r>
                </a:p>
                <a:p>
                  <a:pPr algn="ctr"/>
                  <a:r>
                    <a:rPr lang="fr-FR" sz="1600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</a:rPr>
                    <a:t>Ajoutez des mouvements </a:t>
                  </a:r>
                </a:p>
                <a:p>
                  <a:pPr algn="ctr"/>
                  <a:r>
                    <a:rPr lang="fr-FR" sz="1600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</a:rPr>
                    <a:t>10 minutes à la fois!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84130CD-38AC-4706-94AA-45BAD62483E1}"/>
                    </a:ext>
                  </a:extLst>
                </p:cNvPr>
                <p:cNvSpPr txBox="1"/>
                <p:nvPr/>
              </p:nvSpPr>
              <p:spPr>
                <a:xfrm>
                  <a:off x="3429000" y="5226075"/>
                  <a:ext cx="1620118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</a:rPr>
                    <a:t>FAITES LE PLEIN. </a:t>
                  </a:r>
                </a:p>
                <a:p>
                  <a:pPr algn="ctr"/>
                  <a:r>
                    <a:rPr lang="fr-FR" sz="1600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</a:rPr>
                    <a:t>Mangez bien et hydratez-vous pour vous revitaliser!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254472F-A22E-49D6-8355-4548662D21E5}"/>
                    </a:ext>
                  </a:extLst>
                </p:cNvPr>
                <p:cNvSpPr txBox="1"/>
                <p:nvPr/>
              </p:nvSpPr>
              <p:spPr>
                <a:xfrm>
                  <a:off x="4954149" y="5226075"/>
                  <a:ext cx="1620118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</a:rPr>
                    <a:t>LEVEZ-VOUS.</a:t>
                  </a:r>
                </a:p>
                <a:p>
                  <a:pPr algn="ctr"/>
                  <a:r>
                    <a:rPr lang="fr-FR" sz="1600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</a:rPr>
                    <a:t>Trouvez des moyens de vous déplacer et de bouger!</a:t>
                  </a:r>
                </a:p>
              </p:txBody>
            </p: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56A48C4-6180-4363-B69B-F9E6FB136702}"/>
                </a:ext>
              </a:extLst>
            </p:cNvPr>
            <p:cNvGrpSpPr/>
            <p:nvPr/>
          </p:nvGrpSpPr>
          <p:grpSpPr>
            <a:xfrm>
              <a:off x="264686" y="6672184"/>
              <a:ext cx="3232892" cy="887498"/>
              <a:chOff x="264686" y="6672184"/>
              <a:chExt cx="3232892" cy="887498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46FA12-68F5-40FA-B062-0D034455FA09}"/>
                  </a:ext>
                </a:extLst>
              </p:cNvPr>
              <p:cNvSpPr txBox="1"/>
              <p:nvPr/>
            </p:nvSpPr>
            <p:spPr>
              <a:xfrm>
                <a:off x="264686" y="6697908"/>
                <a:ext cx="323289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500" dirty="0">
                    <a:solidFill>
                      <a:srgbClr val="333333"/>
                    </a:solidFill>
                    <a:latin typeface="Bahnschrift SemiBold Condensed" panose="020B0502040204020203" pitchFamily="34" charset="0"/>
                  </a:rPr>
                  <a:t>CHANGER VOS HABITUDES. CHANGER VOTRE VIE. 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70C131C-7821-4E1D-89F4-C7A1ED8CC6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813" y="6672184"/>
                <a:ext cx="2587660" cy="0"/>
              </a:xfrm>
              <a:prstGeom prst="line">
                <a:avLst/>
              </a:prstGeom>
              <a:ln w="28575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01193A8-A670-442C-A43D-A645AEC368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813" y="7533958"/>
                <a:ext cx="2587660" cy="0"/>
              </a:xfrm>
              <a:prstGeom prst="line">
                <a:avLst/>
              </a:prstGeom>
              <a:ln w="28575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33A36988-2F56-4993-BA70-72713CB7F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07837"/>
              </p:ext>
            </p:extLst>
          </p:nvPr>
        </p:nvGraphicFramePr>
        <p:xfrm>
          <a:off x="360813" y="8628219"/>
          <a:ext cx="62405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584">
                  <a:extLst>
                    <a:ext uri="{9D8B030D-6E8A-4147-A177-3AD203B41FA5}">
                      <a16:colId xmlns:a16="http://schemas.microsoft.com/office/drawing/2014/main" val="2610550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3726"/>
                  </a:ext>
                </a:extLst>
              </a:tr>
            </a:tbl>
          </a:graphicData>
        </a:graphic>
      </p:graphicFrame>
      <p:pic>
        <p:nvPicPr>
          <p:cNvPr id="1028" name="Picture 4" descr="432328_your-logo-here-png - NBC Watertown">
            <a:extLst>
              <a:ext uri="{FF2B5EF4-FFF2-40B4-BE49-F238E27FC236}">
                <a16:creationId xmlns:a16="http://schemas.microsoft.com/office/drawing/2014/main" id="{B29E999E-0C65-4A14-8C5F-BE6ECD9D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66" y="7298825"/>
            <a:ext cx="1270331" cy="11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7EA50DA-0664-4FC2-8CA5-B4B7CFD034E8}"/>
              </a:ext>
            </a:extLst>
          </p:cNvPr>
          <p:cNvSpPr txBox="1"/>
          <p:nvPr/>
        </p:nvSpPr>
        <p:spPr>
          <a:xfrm>
            <a:off x="230453" y="1220714"/>
            <a:ext cx="6315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ittle sunshine" panose="02000603000000000000" pitchFamily="2" charset="0"/>
              </a:rPr>
              <a:t>saine</a:t>
            </a:r>
          </a:p>
        </p:txBody>
      </p:sp>
    </p:spTree>
    <p:extLst>
      <p:ext uri="{BB962C8B-B14F-4D97-AF65-F5344CB8AC3E}">
        <p14:creationId xmlns:p14="http://schemas.microsoft.com/office/powerpoint/2010/main" val="2532949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66</Words>
  <Application>Microsoft Office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 little sunshine</vt:lpstr>
      <vt:lpstr>Arial</vt:lpstr>
      <vt:lpstr>Bahnschrift SemiBold Condensed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Beer</dc:creator>
  <cp:lastModifiedBy>Bianca Beer</cp:lastModifiedBy>
  <cp:revision>11</cp:revision>
  <dcterms:created xsi:type="dcterms:W3CDTF">2020-07-16T13:49:52Z</dcterms:created>
  <dcterms:modified xsi:type="dcterms:W3CDTF">2021-01-07T18:28:42Z</dcterms:modified>
</cp:coreProperties>
</file>