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F"/>
    <a:srgbClr val="8DC63F"/>
    <a:srgbClr val="3CA0D1"/>
    <a:srgbClr val="9C5D90"/>
    <a:srgbClr val="F8F8F6"/>
    <a:srgbClr val="333333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21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2021-11-15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4BDC39-979F-442D-BEFA-3BFDC984310A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1112676"/>
            <a:chExt cx="6858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0D636D-0BC2-4459-970B-1A32CD210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2676"/>
              <a:ext cx="6858000" cy="6858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C1BDE87-566B-4562-9AE6-45D3490F9AF8}"/>
                </a:ext>
              </a:extLst>
            </p:cNvPr>
            <p:cNvSpPr/>
            <p:nvPr/>
          </p:nvSpPr>
          <p:spPr>
            <a:xfrm>
              <a:off x="2190750" y="3175000"/>
              <a:ext cx="2594558" cy="2668588"/>
            </a:xfrm>
            <a:prstGeom prst="ellipse">
              <a:avLst/>
            </a:prstGeom>
            <a:solidFill>
              <a:srgbClr val="EEE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3336AF6-7E8D-4B12-AEC8-984C7AB31AF4}"/>
              </a:ext>
            </a:extLst>
          </p:cNvPr>
          <p:cNvSpPr/>
          <p:nvPr/>
        </p:nvSpPr>
        <p:spPr>
          <a:xfrm>
            <a:off x="0" y="6624735"/>
            <a:ext cx="6858000" cy="2519265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13" name="Table 27">
            <a:extLst>
              <a:ext uri="{FF2B5EF4-FFF2-40B4-BE49-F238E27FC236}">
                <a16:creationId xmlns:a16="http://schemas.microsoft.com/office/drawing/2014/main" id="{2B92D55E-F6BF-4429-953C-D2B8E5D6A14E}"/>
              </a:ext>
            </a:extLst>
          </p:cNvPr>
          <p:cNvGraphicFramePr>
            <a:graphicFrameLocks noGrp="1"/>
          </p:cNvGraphicFramePr>
          <p:nvPr/>
        </p:nvGraphicFramePr>
        <p:xfrm>
          <a:off x="269803" y="8636125"/>
          <a:ext cx="63315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59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14" name="Picture 4" descr="432328_your-logo-here-png - NBC Watertown">
            <a:extLst>
              <a:ext uri="{FF2B5EF4-FFF2-40B4-BE49-F238E27FC236}">
                <a16:creationId xmlns:a16="http://schemas.microsoft.com/office/drawing/2014/main" id="{BC75FBC2-25A7-46B8-BC4A-FC84860A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94" y="7705010"/>
            <a:ext cx="957003" cy="8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C6A3EE-71D1-4219-9A63-C6EBD2275C68}"/>
              </a:ext>
            </a:extLst>
          </p:cNvPr>
          <p:cNvSpPr txBox="1"/>
          <p:nvPr/>
        </p:nvSpPr>
        <p:spPr>
          <a:xfrm>
            <a:off x="212653" y="8146290"/>
            <a:ext cx="26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Join the fun starting on: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6419DA-8ED2-4FA7-8D9E-BD9D4C1FECAD}"/>
              </a:ext>
            </a:extLst>
          </p:cNvPr>
          <p:cNvCxnSpPr>
            <a:cxnSpLocks/>
          </p:cNvCxnSpPr>
          <p:nvPr/>
        </p:nvCxnSpPr>
        <p:spPr>
          <a:xfrm>
            <a:off x="2709038" y="8496441"/>
            <a:ext cx="2453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2EFB6B-C219-4982-8A01-34DD60D8A090}"/>
              </a:ext>
            </a:extLst>
          </p:cNvPr>
          <p:cNvSpPr txBox="1"/>
          <p:nvPr/>
        </p:nvSpPr>
        <p:spPr>
          <a:xfrm>
            <a:off x="0" y="6556690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b="1" spc="-150" dirty="0">
                <a:ln w="3175">
                  <a:solidFill>
                    <a:schemeClr val="bg1"/>
                  </a:solidFill>
                </a:ln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Eat Well to Feel Well!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A49379-8B02-4F3E-BC63-B7486E11AF35}"/>
              </a:ext>
            </a:extLst>
          </p:cNvPr>
          <p:cNvGrpSpPr/>
          <p:nvPr/>
        </p:nvGrpSpPr>
        <p:grpSpPr>
          <a:xfrm>
            <a:off x="1658581" y="2313451"/>
            <a:ext cx="3694234" cy="2084485"/>
            <a:chOff x="1639916" y="2124609"/>
            <a:chExt cx="3694234" cy="20844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DA4F90-EA9F-4F37-AFCD-A9F912A9E534}"/>
                </a:ext>
              </a:extLst>
            </p:cNvPr>
            <p:cNvGrpSpPr/>
            <p:nvPr/>
          </p:nvGrpSpPr>
          <p:grpSpPr>
            <a:xfrm>
              <a:off x="1639916" y="2501206"/>
              <a:ext cx="3694234" cy="1365967"/>
              <a:chOff x="1714560" y="3398235"/>
              <a:chExt cx="3694234" cy="136596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89A91C-6526-43B1-A013-27A77419F1E9}"/>
                  </a:ext>
                </a:extLst>
              </p:cNvPr>
              <p:cNvSpPr txBox="1"/>
              <p:nvPr/>
            </p:nvSpPr>
            <p:spPr>
              <a:xfrm>
                <a:off x="2228850" y="3398235"/>
                <a:ext cx="259455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4500" b="1" spc="-150" dirty="0">
                    <a:latin typeface="Arial" panose="020B0604020202020204" pitchFamily="34" charset="0"/>
                    <a:ea typeface="A little sunshine" panose="02000603000000000000" pitchFamily="2" charset="0"/>
                    <a:cs typeface="Arial" panose="020B0604020202020204" pitchFamily="34" charset="0"/>
                  </a:rPr>
                  <a:t>POWER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14FD87-8CCA-4686-A037-51692569B1E5}"/>
                  </a:ext>
                </a:extLst>
              </p:cNvPr>
              <p:cNvSpPr txBox="1"/>
              <p:nvPr/>
            </p:nvSpPr>
            <p:spPr>
              <a:xfrm>
                <a:off x="1714560" y="3979372"/>
                <a:ext cx="369423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4500" b="1" spc="-150" dirty="0">
                    <a:latin typeface="Arial" panose="020B0604020202020204" pitchFamily="34" charset="0"/>
                    <a:ea typeface="A little sunshine" panose="02000603000000000000" pitchFamily="2" charset="0"/>
                    <a:cs typeface="Arial" panose="020B0604020202020204" pitchFamily="34" charset="0"/>
                  </a:rPr>
                  <a:t>YOUR PLATE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A38C81-61C3-43A3-9912-4097C60649E6}"/>
                </a:ext>
              </a:extLst>
            </p:cNvPr>
            <p:cNvSpPr txBox="1"/>
            <p:nvPr/>
          </p:nvSpPr>
          <p:spPr>
            <a:xfrm>
              <a:off x="2690373" y="2124609"/>
              <a:ext cx="159531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500" dirty="0">
                  <a:latin typeface="Arial" panose="020B0604020202020204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21-DAY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9AE1A-37B6-403B-AE27-5446AD00FC2C}"/>
                </a:ext>
              </a:extLst>
            </p:cNvPr>
            <p:cNvSpPr txBox="1"/>
            <p:nvPr/>
          </p:nvSpPr>
          <p:spPr>
            <a:xfrm>
              <a:off x="2143804" y="3732040"/>
              <a:ext cx="263110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500" dirty="0">
                  <a:latin typeface="Arial" panose="020B0604020202020204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CHALLENGE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89367ED-E932-4558-982B-5E538D74A458}"/>
              </a:ext>
            </a:extLst>
          </p:cNvPr>
          <p:cNvSpPr txBox="1"/>
          <p:nvPr/>
        </p:nvSpPr>
        <p:spPr>
          <a:xfrm>
            <a:off x="0" y="7192911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Complete daily tasks that help you make healthy food choices.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C953C0-4C11-44F5-A151-C5652553A2D2}"/>
              </a:ext>
            </a:extLst>
          </p:cNvPr>
          <p:cNvSpPr txBox="1"/>
          <p:nvPr/>
        </p:nvSpPr>
        <p:spPr>
          <a:xfrm>
            <a:off x="1" y="7420254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</a:t>
            </a:r>
            <a:endParaRPr lang="en-CA" sz="1400" dirty="0">
              <a:latin typeface="Arial" panose="020B0604020202020204" pitchFamily="34" charset="0"/>
              <a:ea typeface="A little sunshine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8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4166</TotalTime>
  <Words>29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28</cp:revision>
  <dcterms:created xsi:type="dcterms:W3CDTF">2020-07-16T13:49:52Z</dcterms:created>
  <dcterms:modified xsi:type="dcterms:W3CDTF">2021-11-16T14:55:43Z</dcterms:modified>
</cp:coreProperties>
</file>