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D"/>
    <a:srgbClr val="9C5D90"/>
    <a:srgbClr val="8DC63F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2020-08-19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CA611-7AF4-4873-8A35-2410E8B0E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"/>
          <a:stretch/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5BB78-8027-42DE-9DFF-8E843E318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8" t="59815" r="3023" b="30000"/>
          <a:stretch/>
        </p:blipFill>
        <p:spPr>
          <a:xfrm rot="16200000">
            <a:off x="2457453" y="1085847"/>
            <a:ext cx="2870199" cy="698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06650-81FF-4CD2-8671-1AC75D52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59815" r="2215" b="30000"/>
          <a:stretch/>
        </p:blipFill>
        <p:spPr>
          <a:xfrm rot="16200000">
            <a:off x="1720848" y="1123947"/>
            <a:ext cx="2946402" cy="698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60789-50F5-4B85-8D07-DB6131931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3" b="20094"/>
          <a:stretch/>
        </p:blipFill>
        <p:spPr>
          <a:xfrm>
            <a:off x="40330" y="-10410"/>
            <a:ext cx="6777340" cy="2334710"/>
          </a:xfrm>
          <a:prstGeom prst="rect">
            <a:avLst/>
          </a:prstGeom>
        </p:spPr>
      </p:pic>
      <p:graphicFrame>
        <p:nvGraphicFramePr>
          <p:cNvPr id="11" name="Table 27">
            <a:extLst>
              <a:ext uri="{FF2B5EF4-FFF2-40B4-BE49-F238E27FC236}">
                <a16:creationId xmlns:a16="http://schemas.microsoft.com/office/drawing/2014/main" id="{EF024328-FB5A-4E99-835B-71D1AF21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94928"/>
              </p:ext>
            </p:extLst>
          </p:nvPr>
        </p:nvGraphicFramePr>
        <p:xfrm>
          <a:off x="360813" y="8628219"/>
          <a:ext cx="6240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58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FDD7FF3B-944E-40EB-BDE9-9B7C31EA5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352"/>
            <a:ext cx="6779340" cy="5791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5FAA-CDE6-4FE8-BE7E-0CD1A0D3C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7" y="2118245"/>
            <a:ext cx="6858000" cy="731360"/>
          </a:xfrm>
          <a:prstGeom prst="rect">
            <a:avLst/>
          </a:prstGeom>
        </p:spPr>
      </p:pic>
      <p:pic>
        <p:nvPicPr>
          <p:cNvPr id="13" name="Picture 4" descr="432328_your-logo-here-png - NBC Watertown">
            <a:extLst>
              <a:ext uri="{FF2B5EF4-FFF2-40B4-BE49-F238E27FC236}">
                <a16:creationId xmlns:a16="http://schemas.microsoft.com/office/drawing/2014/main" id="{A628BB27-999B-4E4C-AAF9-7D9F4A33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66" y="7336147"/>
            <a:ext cx="1270331" cy="1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D1D60F-D4B8-4EB4-B3D9-F3D66E551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7891917"/>
            <a:ext cx="512718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19</cp:revision>
  <dcterms:created xsi:type="dcterms:W3CDTF">2020-07-16T13:49:52Z</dcterms:created>
  <dcterms:modified xsi:type="dcterms:W3CDTF">2020-08-19T18:11:10Z</dcterms:modified>
</cp:coreProperties>
</file>