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31089600" cy="4023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618BE"/>
    <a:srgbClr val="F20000"/>
    <a:srgbClr val="8DC63F"/>
    <a:srgbClr val="3CA0D1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" d="100"/>
          <a:sy n="12" d="100"/>
        </p:scale>
        <p:origin x="229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584530"/>
            <a:ext cx="26426160" cy="14007253"/>
          </a:xfrm>
        </p:spPr>
        <p:txBody>
          <a:bodyPr anchor="b"/>
          <a:lstStyle>
            <a:lvl1pPr algn="ctr"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21131956"/>
            <a:ext cx="23317200" cy="9713804"/>
          </a:xfrm>
        </p:spPr>
        <p:txBody>
          <a:bodyPr/>
          <a:lstStyle>
            <a:lvl1pPr marL="0" indent="0" algn="ctr">
              <a:buNone/>
              <a:defRPr sz="8160"/>
            </a:lvl1pPr>
            <a:lvl2pPr marL="1554480" indent="0" algn="ctr">
              <a:buNone/>
              <a:defRPr sz="6800"/>
            </a:lvl2pPr>
            <a:lvl3pPr marL="3108960" indent="0" algn="ctr">
              <a:buNone/>
              <a:defRPr sz="6120"/>
            </a:lvl3pPr>
            <a:lvl4pPr marL="4663440" indent="0" algn="ctr">
              <a:buNone/>
              <a:defRPr sz="5440"/>
            </a:lvl4pPr>
            <a:lvl5pPr marL="6217920" indent="0" algn="ctr">
              <a:buNone/>
              <a:defRPr sz="5440"/>
            </a:lvl5pPr>
            <a:lvl6pPr marL="7772400" indent="0" algn="ctr">
              <a:buNone/>
              <a:defRPr sz="5440"/>
            </a:lvl6pPr>
            <a:lvl7pPr marL="9326880" indent="0" algn="ctr">
              <a:buNone/>
              <a:defRPr sz="5440"/>
            </a:lvl7pPr>
            <a:lvl8pPr marL="10881360" indent="0" algn="ctr">
              <a:buNone/>
              <a:defRPr sz="5440"/>
            </a:lvl8pPr>
            <a:lvl9pPr marL="12435840" indent="0" algn="ctr">
              <a:buNone/>
              <a:defRPr sz="5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5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00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248497" y="2142067"/>
            <a:ext cx="6703695" cy="340961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7412" y="2142067"/>
            <a:ext cx="19722465" cy="340961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854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36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19" y="10030472"/>
            <a:ext cx="26814780" cy="16736057"/>
          </a:xfrm>
        </p:spPr>
        <p:txBody>
          <a:bodyPr anchor="b"/>
          <a:lstStyle>
            <a:lvl1pPr>
              <a:defRPr sz="20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1219" y="26924858"/>
            <a:ext cx="26814780" cy="8801097"/>
          </a:xfrm>
        </p:spPr>
        <p:txBody>
          <a:bodyPr/>
          <a:lstStyle>
            <a:lvl1pPr marL="0" indent="0">
              <a:buNone/>
              <a:defRPr sz="8160">
                <a:solidFill>
                  <a:schemeClr val="tx1"/>
                </a:solidFill>
              </a:defRPr>
            </a:lvl1pPr>
            <a:lvl2pPr marL="155448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108960" indent="0">
              <a:buNone/>
              <a:defRPr sz="6120">
                <a:solidFill>
                  <a:schemeClr val="tx1">
                    <a:tint val="75000"/>
                  </a:schemeClr>
                </a:solidFill>
              </a:defRPr>
            </a:lvl3pPr>
            <a:lvl4pPr marL="46634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4pPr>
            <a:lvl5pPr marL="621792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5pPr>
            <a:lvl6pPr marL="777240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6pPr>
            <a:lvl7pPr marL="932688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7pPr>
            <a:lvl8pPr marL="1088136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8pPr>
            <a:lvl9pPr marL="12435840" indent="0">
              <a:buNone/>
              <a:defRPr sz="5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80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4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39110" y="10710333"/>
            <a:ext cx="13213080" cy="25527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0194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59" y="2142076"/>
            <a:ext cx="26814780" cy="7776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1463" y="9862823"/>
            <a:ext cx="13152356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1463" y="14696440"/>
            <a:ext cx="13152356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39112" y="9862823"/>
            <a:ext cx="13217129" cy="4833617"/>
          </a:xfrm>
        </p:spPr>
        <p:txBody>
          <a:bodyPr anchor="b"/>
          <a:lstStyle>
            <a:lvl1pPr marL="0" indent="0">
              <a:buNone/>
              <a:defRPr sz="8160" b="1"/>
            </a:lvl1pPr>
            <a:lvl2pPr marL="1554480" indent="0">
              <a:buNone/>
              <a:defRPr sz="6800" b="1"/>
            </a:lvl2pPr>
            <a:lvl3pPr marL="3108960" indent="0">
              <a:buNone/>
              <a:defRPr sz="6120" b="1"/>
            </a:lvl3pPr>
            <a:lvl4pPr marL="4663440" indent="0">
              <a:buNone/>
              <a:defRPr sz="5440" b="1"/>
            </a:lvl4pPr>
            <a:lvl5pPr marL="6217920" indent="0">
              <a:buNone/>
              <a:defRPr sz="5440" b="1"/>
            </a:lvl5pPr>
            <a:lvl6pPr marL="7772400" indent="0">
              <a:buNone/>
              <a:defRPr sz="5440" b="1"/>
            </a:lvl6pPr>
            <a:lvl7pPr marL="9326880" indent="0">
              <a:buNone/>
              <a:defRPr sz="5440" b="1"/>
            </a:lvl7pPr>
            <a:lvl8pPr marL="10881360" indent="0">
              <a:buNone/>
              <a:defRPr sz="5440" b="1"/>
            </a:lvl8pPr>
            <a:lvl9pPr marL="12435840" indent="0">
              <a:buNone/>
              <a:defRPr sz="5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39112" y="14696440"/>
            <a:ext cx="13217129" cy="21616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46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930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815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7129" y="5792902"/>
            <a:ext cx="15739110" cy="28591933"/>
          </a:xfrm>
        </p:spPr>
        <p:txBody>
          <a:bodyPr/>
          <a:lstStyle>
            <a:lvl1pPr>
              <a:defRPr sz="10880"/>
            </a:lvl1pPr>
            <a:lvl2pPr>
              <a:defRPr sz="9520"/>
            </a:lvl2pPr>
            <a:lvl3pPr>
              <a:defRPr sz="816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84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460" y="2682240"/>
            <a:ext cx="10027205" cy="9387840"/>
          </a:xfrm>
        </p:spPr>
        <p:txBody>
          <a:bodyPr anchor="b"/>
          <a:lstStyle>
            <a:lvl1pPr>
              <a:defRPr sz="10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217129" y="5792902"/>
            <a:ext cx="15739110" cy="28591933"/>
          </a:xfrm>
        </p:spPr>
        <p:txBody>
          <a:bodyPr anchor="t"/>
          <a:lstStyle>
            <a:lvl1pPr marL="0" indent="0">
              <a:buNone/>
              <a:defRPr sz="10880"/>
            </a:lvl1pPr>
            <a:lvl2pPr marL="1554480" indent="0">
              <a:buNone/>
              <a:defRPr sz="9520"/>
            </a:lvl2pPr>
            <a:lvl3pPr marL="3108960" indent="0">
              <a:buNone/>
              <a:defRPr sz="8160"/>
            </a:lvl3pPr>
            <a:lvl4pPr marL="4663440" indent="0">
              <a:buNone/>
              <a:defRPr sz="6800"/>
            </a:lvl4pPr>
            <a:lvl5pPr marL="6217920" indent="0">
              <a:buNone/>
              <a:defRPr sz="6800"/>
            </a:lvl5pPr>
            <a:lvl6pPr marL="7772400" indent="0">
              <a:buNone/>
              <a:defRPr sz="6800"/>
            </a:lvl6pPr>
            <a:lvl7pPr marL="9326880" indent="0">
              <a:buNone/>
              <a:defRPr sz="6800"/>
            </a:lvl7pPr>
            <a:lvl8pPr marL="10881360" indent="0">
              <a:buNone/>
              <a:defRPr sz="6800"/>
            </a:lvl8pPr>
            <a:lvl9pPr marL="12435840" indent="0">
              <a:buNone/>
              <a:defRPr sz="6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1460" y="12070080"/>
            <a:ext cx="10027205" cy="22361316"/>
          </a:xfrm>
        </p:spPr>
        <p:txBody>
          <a:bodyPr/>
          <a:lstStyle>
            <a:lvl1pPr marL="0" indent="0">
              <a:buNone/>
              <a:defRPr sz="5440"/>
            </a:lvl1pPr>
            <a:lvl2pPr marL="1554480" indent="0">
              <a:buNone/>
              <a:defRPr sz="4760"/>
            </a:lvl2pPr>
            <a:lvl3pPr marL="3108960" indent="0">
              <a:buNone/>
              <a:defRPr sz="4080"/>
            </a:lvl3pPr>
            <a:lvl4pPr marL="4663440" indent="0">
              <a:buNone/>
              <a:defRPr sz="3400"/>
            </a:lvl4pPr>
            <a:lvl5pPr marL="6217920" indent="0">
              <a:buNone/>
              <a:defRPr sz="3400"/>
            </a:lvl5pPr>
            <a:lvl6pPr marL="7772400" indent="0">
              <a:buNone/>
              <a:defRPr sz="3400"/>
            </a:lvl6pPr>
            <a:lvl7pPr marL="9326880" indent="0">
              <a:buNone/>
              <a:defRPr sz="3400"/>
            </a:lvl7pPr>
            <a:lvl8pPr marL="10881360" indent="0">
              <a:buNone/>
              <a:defRPr sz="3400"/>
            </a:lvl8pPr>
            <a:lvl9pPr marL="12435840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22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7410" y="2142076"/>
            <a:ext cx="26814780" cy="777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7410" y="10710333"/>
            <a:ext cx="26814780" cy="2552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741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348E4-44C1-4155-818C-E65B371F3325}" type="datetimeFigureOut">
              <a:rPr lang="en-CA" smtClean="0"/>
              <a:t>2020-02-05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98430" y="37290595"/>
            <a:ext cx="1049274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57030" y="37290595"/>
            <a:ext cx="6995160" cy="21420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5942-2276-4CF1-9DEE-1828876CED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86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108960" rtl="0" eaLnBrk="1" latinLnBrk="0" hangingPunct="1">
        <a:lnSpc>
          <a:spcPct val="90000"/>
        </a:lnSpc>
        <a:spcBef>
          <a:spcPct val="0"/>
        </a:spcBef>
        <a:buNone/>
        <a:defRPr sz="14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7240" indent="-777240" algn="l" defTabSz="3108960" rtl="0" eaLnBrk="1" latinLnBrk="0" hangingPunct="1">
        <a:lnSpc>
          <a:spcPct val="90000"/>
        </a:lnSpc>
        <a:spcBef>
          <a:spcPts val="3400"/>
        </a:spcBef>
        <a:buFont typeface="Arial" panose="020B0604020202020204" pitchFamily="34" charset="0"/>
        <a:buChar char="•"/>
        <a:defRPr sz="9520" kern="1200">
          <a:solidFill>
            <a:schemeClr val="tx1"/>
          </a:solidFill>
          <a:latin typeface="+mn-lt"/>
          <a:ea typeface="+mn-ea"/>
          <a:cs typeface="+mn-cs"/>
        </a:defRPr>
      </a:lvl1pPr>
      <a:lvl2pPr marL="23317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8160" kern="1200">
          <a:solidFill>
            <a:schemeClr val="tx1"/>
          </a:solidFill>
          <a:latin typeface="+mn-lt"/>
          <a:ea typeface="+mn-ea"/>
          <a:cs typeface="+mn-cs"/>
        </a:defRPr>
      </a:lvl2pPr>
      <a:lvl3pPr marL="38862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4406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99516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854964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1010412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3213080" indent="-777240" algn="l" defTabSz="3108960" rtl="0" eaLnBrk="1" latinLnBrk="0" hangingPunct="1">
        <a:lnSpc>
          <a:spcPct val="90000"/>
        </a:lnSpc>
        <a:spcBef>
          <a:spcPts val="1700"/>
        </a:spcBef>
        <a:buFont typeface="Arial" panose="020B0604020202020204" pitchFamily="34" charset="0"/>
        <a:buChar char="•"/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1pPr>
      <a:lvl2pPr marL="15544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2pPr>
      <a:lvl3pPr marL="31089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4pPr>
      <a:lvl5pPr marL="621792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5pPr>
      <a:lvl6pPr marL="777240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6pPr>
      <a:lvl7pPr marL="932688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7pPr>
      <a:lvl8pPr marL="1088136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algn="l" defTabSz="3108960" rtl="0" eaLnBrk="1" latinLnBrk="0" hangingPunct="1">
        <a:defRPr sz="61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hyperlink" Target="http://www.londonkidstriathlon.com/" TargetMode="External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hyperlink" Target="http://www.londonkidstriathlon.com/" TargetMode="External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8B1B-36AC-4EF4-B3F8-BF143D90A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DEE53-F90A-4BD4-A2FE-7B7E3A7C2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28B0E-C0E1-45EA-8B32-A9C1E767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3779"/>
          <a:stretch/>
        </p:blipFill>
        <p:spPr bwMode="auto">
          <a:xfrm>
            <a:off x="-4904509" y="-5922918"/>
            <a:ext cx="50873891" cy="456418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97074C-9607-49AD-B257-2442E4CE8117}"/>
              </a:ext>
            </a:extLst>
          </p:cNvPr>
          <p:cNvSpPr/>
          <p:nvPr/>
        </p:nvSpPr>
        <p:spPr>
          <a:xfrm>
            <a:off x="-446819" y="-2704140"/>
            <a:ext cx="31983239" cy="429377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7E6EC-DE21-4B55-AB52-CA9B5DC5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40" y="21542756"/>
            <a:ext cx="17782952" cy="1834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6E6FA-FE8B-4A06-98AE-87EA3C364551}"/>
              </a:ext>
            </a:extLst>
          </p:cNvPr>
          <p:cNvSpPr txBox="1"/>
          <p:nvPr/>
        </p:nvSpPr>
        <p:spPr>
          <a:xfrm>
            <a:off x="-69272" y="5501557"/>
            <a:ext cx="3108959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3900" b="1" dirty="0">
                <a:solidFill>
                  <a:srgbClr val="F2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GLHA give it a TRI!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2E6C78-D638-4351-8F1A-BE7942259F9F}"/>
              </a:ext>
            </a:extLst>
          </p:cNvPr>
          <p:cNvSpPr/>
          <p:nvPr/>
        </p:nvSpPr>
        <p:spPr>
          <a:xfrm>
            <a:off x="-446819" y="34598928"/>
            <a:ext cx="31983239" cy="510322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11" name="Picture 4" descr="Download Transparent Background Facebook Logo Clipart - Facebook Logo Png (620x620), Png Download">
            <a:extLst>
              <a:ext uri="{FF2B5EF4-FFF2-40B4-BE49-F238E27FC236}">
                <a16:creationId xmlns:a16="http://schemas.microsoft.com/office/drawing/2014/main" id="{488D3930-944C-4987-80C9-B63BE5EA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70" y="36481369"/>
            <a:ext cx="1320619" cy="13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nstagram PNG logo - Instagram PNG">
            <a:extLst>
              <a:ext uri="{FF2B5EF4-FFF2-40B4-BE49-F238E27FC236}">
                <a16:creationId xmlns:a16="http://schemas.microsoft.com/office/drawing/2014/main" id="{0CCBD80D-3901-45C8-A705-7F7CC6DC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888" y="36481370"/>
            <a:ext cx="1321535" cy="13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, sq, twitter, twitter logo icon">
            <a:extLst>
              <a:ext uri="{FF2B5EF4-FFF2-40B4-BE49-F238E27FC236}">
                <a16:creationId xmlns:a16="http://schemas.microsoft.com/office/drawing/2014/main" id="{A84458E9-4E8A-45DA-9B31-8B02CF0A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979" y="36216888"/>
            <a:ext cx="3185643" cy="18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9978B7-0F47-458B-BA42-211A2E759B50}"/>
              </a:ext>
            </a:extLst>
          </p:cNvPr>
          <p:cNvSpPr/>
          <p:nvPr/>
        </p:nvSpPr>
        <p:spPr>
          <a:xfrm>
            <a:off x="-69272" y="-92333"/>
            <a:ext cx="31297422" cy="5103226"/>
          </a:xfrm>
          <a:prstGeom prst="rect">
            <a:avLst/>
          </a:prstGeom>
          <a:solidFill>
            <a:srgbClr val="0618BE"/>
          </a:solidFill>
          <a:ln>
            <a:solidFill>
              <a:srgbClr val="061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14" name="Picture 13" descr="A picture containing black, holding, woman, food&#10;&#10;Description automatically generated">
            <a:extLst>
              <a:ext uri="{FF2B5EF4-FFF2-40B4-BE49-F238E27FC236}">
                <a16:creationId xmlns:a16="http://schemas.microsoft.com/office/drawing/2014/main" id="{43A9E1CD-AD5B-4865-814E-645ECD6D5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5" y="35860078"/>
            <a:ext cx="6191332" cy="256032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C52AA5B-4653-4A67-AFB7-43C8A87573AF}"/>
              </a:ext>
            </a:extLst>
          </p:cNvPr>
          <p:cNvSpPr txBox="1">
            <a:spLocks/>
          </p:cNvSpPr>
          <p:nvPr/>
        </p:nvSpPr>
        <p:spPr>
          <a:xfrm>
            <a:off x="1051172" y="34886790"/>
            <a:ext cx="7400057" cy="140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10896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8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448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0896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6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1792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240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688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8136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600" dirty="0">
                <a:solidFill>
                  <a:schemeClr val="bg2">
                    <a:lumMod val="25000"/>
                  </a:schemeClr>
                </a:solidFill>
              </a:rPr>
              <a:t>Presented by: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FFBC71-68D6-4E28-909C-694837374751}"/>
              </a:ext>
            </a:extLst>
          </p:cNvPr>
          <p:cNvSpPr txBox="1">
            <a:spLocks/>
          </p:cNvSpPr>
          <p:nvPr/>
        </p:nvSpPr>
        <p:spPr>
          <a:xfrm>
            <a:off x="21618788" y="34964049"/>
            <a:ext cx="8901566" cy="110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600" dirty="0">
                <a:solidFill>
                  <a:schemeClr val="bg2">
                    <a:lumMod val="25000"/>
                  </a:schemeClr>
                </a:solidFill>
              </a:rPr>
              <a:t>Supporting: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E63C212-5AFB-4997-92E8-7C88B9257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85" y="36067997"/>
            <a:ext cx="6880859" cy="2560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A9F3D-3401-4AF7-91A5-CFE209DD6428}"/>
              </a:ext>
            </a:extLst>
          </p:cNvPr>
          <p:cNvSpPr txBox="1"/>
          <p:nvPr/>
        </p:nvSpPr>
        <p:spPr>
          <a:xfrm>
            <a:off x="1" y="1507795"/>
            <a:ext cx="310895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500" b="1" dirty="0">
                <a:solidFill>
                  <a:schemeClr val="bg1"/>
                </a:solidFill>
              </a:rPr>
              <a:t>LONDON KIDS TRIATHLON </a:t>
            </a:r>
            <a:r>
              <a:rPr lang="en-CA" sz="16500" dirty="0">
                <a:solidFill>
                  <a:schemeClr val="bg1"/>
                </a:solidFill>
              </a:rPr>
              <a:t>is back!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5BA556-14B7-4991-B84B-1F53C0A94E45}"/>
              </a:ext>
            </a:extLst>
          </p:cNvPr>
          <p:cNvSpPr txBox="1"/>
          <p:nvPr/>
        </p:nvSpPr>
        <p:spPr>
          <a:xfrm>
            <a:off x="151317" y="10855635"/>
            <a:ext cx="2069275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</a:t>
            </a:r>
            <a:r>
              <a:rPr lang="en-CA" sz="11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14</a:t>
            </a:r>
            <a:r>
              <a:rPr lang="en-CA" sz="16600" b="1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CA" sz="11500" b="1" baseline="300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9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2020</a:t>
            </a:r>
          </a:p>
          <a:p>
            <a:pPr algn="ctr"/>
            <a:r>
              <a:rPr lang="en-CA" sz="96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(Ages 3-15)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6EB5E4-4FA0-431A-A574-1A29F05CD3B8}"/>
              </a:ext>
            </a:extLst>
          </p:cNvPr>
          <p:cNvSpPr txBox="1"/>
          <p:nvPr/>
        </p:nvSpPr>
        <p:spPr>
          <a:xfrm>
            <a:off x="-277095" y="21086029"/>
            <a:ext cx="3176068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 - BIKE - RUN for </a:t>
            </a:r>
            <a:r>
              <a:rPr lang="en-CA" sz="15500" b="1" dirty="0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55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0F9959-8077-4192-BABF-C95C805474DE}"/>
              </a:ext>
            </a:extLst>
          </p:cNvPr>
          <p:cNvSpPr txBox="1"/>
          <p:nvPr/>
        </p:nvSpPr>
        <p:spPr>
          <a:xfrm>
            <a:off x="653391" y="24030996"/>
            <a:ext cx="3108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at </a:t>
            </a:r>
            <a:r>
              <a:rPr lang="en-CA" sz="9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www.londonkidstriathlon.com</a:t>
            </a:r>
            <a:endParaRPr lang="en-CA" sz="9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99133-AD84-4D8C-B572-8C73CA5082BF}"/>
              </a:ext>
            </a:extLst>
          </p:cNvPr>
          <p:cNvSpPr/>
          <p:nvPr/>
        </p:nvSpPr>
        <p:spPr>
          <a:xfrm>
            <a:off x="-277095" y="38914644"/>
            <a:ext cx="31297422" cy="5103226"/>
          </a:xfrm>
          <a:prstGeom prst="rect">
            <a:avLst/>
          </a:prstGeom>
          <a:solidFill>
            <a:srgbClr val="0618BE"/>
          </a:solidFill>
          <a:ln>
            <a:solidFill>
              <a:srgbClr val="0618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BB50E3-14C4-4B09-BDC9-A26E1DBCBC47}"/>
              </a:ext>
            </a:extLst>
          </p:cNvPr>
          <p:cNvSpPr txBox="1"/>
          <p:nvPr/>
        </p:nvSpPr>
        <p:spPr>
          <a:xfrm>
            <a:off x="1017948" y="16403884"/>
            <a:ext cx="30210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rgbClr val="0618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fun you and </a:t>
            </a:r>
          </a:p>
          <a:p>
            <a:r>
              <a:rPr lang="en-CA" sz="13000" b="1" dirty="0">
                <a:solidFill>
                  <a:srgbClr val="0618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CA" sz="13000" b="1" dirty="0">
                <a:solidFill>
                  <a:srgbClr val="0618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en-CA" sz="13000" b="1" dirty="0">
                <a:solidFill>
                  <a:srgbClr val="0618B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ever have!</a:t>
            </a:r>
          </a:p>
        </p:txBody>
      </p:sp>
      <p:pic>
        <p:nvPicPr>
          <p:cNvPr id="23" name="Picture 22" descr="A picture containing person, outdoor, grass, little&#10;&#10;Description automatically generated">
            <a:extLst>
              <a:ext uri="{FF2B5EF4-FFF2-40B4-BE49-F238E27FC236}">
                <a16:creationId xmlns:a16="http://schemas.microsoft.com/office/drawing/2014/main" id="{D5C728E4-B02A-4973-B912-9C261CCF2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959" y="26592907"/>
            <a:ext cx="5597632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/>
        </p:spPr>
      </p:pic>
      <p:pic>
        <p:nvPicPr>
          <p:cNvPr id="24" name="Picture 23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52051242-2A00-4DCC-9012-CA18B9DF76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9626" r="9576" b="13990"/>
          <a:stretch/>
        </p:blipFill>
        <p:spPr>
          <a:xfrm>
            <a:off x="-277095" y="26602841"/>
            <a:ext cx="5300662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/>
        </p:spPr>
      </p:pic>
      <p:pic>
        <p:nvPicPr>
          <p:cNvPr id="30" name="Picture 29" descr="A person holding a bicycle&#10;&#10;Description automatically generated">
            <a:extLst>
              <a:ext uri="{FF2B5EF4-FFF2-40B4-BE49-F238E27FC236}">
                <a16:creationId xmlns:a16="http://schemas.microsoft.com/office/drawing/2014/main" id="{A5DCF2FD-7E4D-40E5-A284-E00E5902CDE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5562"/>
          <a:stretch/>
        </p:blipFill>
        <p:spPr>
          <a:xfrm>
            <a:off x="21121206" y="26597812"/>
            <a:ext cx="4672636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1" name="Picture 30" descr="A person holding a football ball&#10;&#10;Description automatically generated">
            <a:extLst>
              <a:ext uri="{FF2B5EF4-FFF2-40B4-BE49-F238E27FC236}">
                <a16:creationId xmlns:a16="http://schemas.microsoft.com/office/drawing/2014/main" id="{C46277D7-7F3E-44C7-8085-B830C7698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1144" b="5653"/>
          <a:stretch/>
        </p:blipFill>
        <p:spPr>
          <a:xfrm>
            <a:off x="5023567" y="26592907"/>
            <a:ext cx="4532725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DE121EA-BDB8-4F2C-A66D-0EFC4F9FE93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8788" y="9994966"/>
            <a:ext cx="7995852" cy="832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9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8B1B-36AC-4EF4-B3F8-BF143D90AD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0DEE53-F90A-4BD4-A2FE-7B7E3A7C21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28B0E-C0E1-45EA-8B32-A9C1E7671C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0" r="3779"/>
          <a:stretch/>
        </p:blipFill>
        <p:spPr bwMode="auto">
          <a:xfrm>
            <a:off x="-4904509" y="-5922918"/>
            <a:ext cx="50873891" cy="456418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97074C-9607-49AD-B257-2442E4CE8117}"/>
              </a:ext>
            </a:extLst>
          </p:cNvPr>
          <p:cNvSpPr/>
          <p:nvPr/>
        </p:nvSpPr>
        <p:spPr>
          <a:xfrm>
            <a:off x="-446819" y="-2704140"/>
            <a:ext cx="31983239" cy="4293774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87E6EC-DE21-4B55-AB52-CA9B5DC5C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40" y="21542756"/>
            <a:ext cx="17782952" cy="183474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6E6FA-FE8B-4A06-98AE-87EA3C364551}"/>
              </a:ext>
            </a:extLst>
          </p:cNvPr>
          <p:cNvSpPr txBox="1"/>
          <p:nvPr/>
        </p:nvSpPr>
        <p:spPr>
          <a:xfrm>
            <a:off x="-336048" y="5924045"/>
            <a:ext cx="315641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8000" b="1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LondonTFC</a:t>
            </a:r>
            <a:r>
              <a:rPr lang="en-CA" sz="18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 it a TRI!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2E6C78-D638-4351-8F1A-BE7942259F9F}"/>
              </a:ext>
            </a:extLst>
          </p:cNvPr>
          <p:cNvSpPr/>
          <p:nvPr/>
        </p:nvSpPr>
        <p:spPr>
          <a:xfrm>
            <a:off x="-446819" y="34598928"/>
            <a:ext cx="31983239" cy="5103227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11" name="Picture 4" descr="Download Transparent Background Facebook Logo Clipart - Facebook Logo Png (620x620), Png Download">
            <a:extLst>
              <a:ext uri="{FF2B5EF4-FFF2-40B4-BE49-F238E27FC236}">
                <a16:creationId xmlns:a16="http://schemas.microsoft.com/office/drawing/2014/main" id="{488D3930-944C-4987-80C9-B63BE5EA6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770" y="36481369"/>
            <a:ext cx="1320619" cy="13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Instagram PNG logo - Instagram PNG">
            <a:extLst>
              <a:ext uri="{FF2B5EF4-FFF2-40B4-BE49-F238E27FC236}">
                <a16:creationId xmlns:a16="http://schemas.microsoft.com/office/drawing/2014/main" id="{0CCBD80D-3901-45C8-A705-7F7CC6DC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888" y="36481370"/>
            <a:ext cx="1321535" cy="13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logo, sq, twitter, twitter logo icon">
            <a:extLst>
              <a:ext uri="{FF2B5EF4-FFF2-40B4-BE49-F238E27FC236}">
                <a16:creationId xmlns:a16="http://schemas.microsoft.com/office/drawing/2014/main" id="{A84458E9-4E8A-45DA-9B31-8B02CF0A7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1979" y="36216888"/>
            <a:ext cx="3185643" cy="185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49978B7-0F47-458B-BA42-211A2E759B50}"/>
              </a:ext>
            </a:extLst>
          </p:cNvPr>
          <p:cNvSpPr/>
          <p:nvPr/>
        </p:nvSpPr>
        <p:spPr>
          <a:xfrm>
            <a:off x="-69272" y="-594426"/>
            <a:ext cx="31297422" cy="51032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pic>
        <p:nvPicPr>
          <p:cNvPr id="14" name="Picture 13" descr="A picture containing black, holding, woman, food&#10;&#10;Description automatically generated">
            <a:extLst>
              <a:ext uri="{FF2B5EF4-FFF2-40B4-BE49-F238E27FC236}">
                <a16:creationId xmlns:a16="http://schemas.microsoft.com/office/drawing/2014/main" id="{43A9E1CD-AD5B-4865-814E-645ECD6D5C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65" y="35860078"/>
            <a:ext cx="6191332" cy="256032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C52AA5B-4653-4A67-AFB7-43C8A87573AF}"/>
              </a:ext>
            </a:extLst>
          </p:cNvPr>
          <p:cNvSpPr txBox="1">
            <a:spLocks/>
          </p:cNvSpPr>
          <p:nvPr/>
        </p:nvSpPr>
        <p:spPr>
          <a:xfrm>
            <a:off x="1051172" y="34886790"/>
            <a:ext cx="7400057" cy="140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108960" rtl="0" eaLnBrk="1" latinLnBrk="0" hangingPunct="1">
              <a:lnSpc>
                <a:spcPct val="90000"/>
              </a:lnSpc>
              <a:spcBef>
                <a:spcPts val="3400"/>
              </a:spcBef>
              <a:buFont typeface="Arial" panose="020B0604020202020204" pitchFamily="34" charset="0"/>
              <a:buNone/>
              <a:defRPr sz="8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5448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6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10896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61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6344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21792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240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2688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8136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0" algn="ctr" defTabSz="3108960" rtl="0" eaLnBrk="1" latinLnBrk="0" hangingPunct="1">
              <a:lnSpc>
                <a:spcPct val="90000"/>
              </a:lnSpc>
              <a:spcBef>
                <a:spcPts val="1700"/>
              </a:spcBef>
              <a:buFont typeface="Arial" panose="020B0604020202020204" pitchFamily="34" charset="0"/>
              <a:buNone/>
              <a:defRPr sz="54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600" dirty="0">
                <a:solidFill>
                  <a:schemeClr val="bg2">
                    <a:lumMod val="25000"/>
                  </a:schemeClr>
                </a:solidFill>
              </a:rPr>
              <a:t>Presented by: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2FFBC71-68D6-4E28-909C-694837374751}"/>
              </a:ext>
            </a:extLst>
          </p:cNvPr>
          <p:cNvSpPr txBox="1">
            <a:spLocks/>
          </p:cNvSpPr>
          <p:nvPr/>
        </p:nvSpPr>
        <p:spPr>
          <a:xfrm>
            <a:off x="21618788" y="34964049"/>
            <a:ext cx="8901566" cy="1102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6600" dirty="0">
                <a:solidFill>
                  <a:schemeClr val="bg2">
                    <a:lumMod val="25000"/>
                  </a:schemeClr>
                </a:solidFill>
              </a:rPr>
              <a:t>Supporting:</a:t>
            </a: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6E63C212-5AFB-4997-92E8-7C88B9257CB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85" y="36067997"/>
            <a:ext cx="6880859" cy="256032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5A9F3D-3401-4AF7-91A5-CFE209DD6428}"/>
              </a:ext>
            </a:extLst>
          </p:cNvPr>
          <p:cNvSpPr txBox="1"/>
          <p:nvPr/>
        </p:nvSpPr>
        <p:spPr>
          <a:xfrm>
            <a:off x="1" y="1507795"/>
            <a:ext cx="3108959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500" b="1" dirty="0">
                <a:solidFill>
                  <a:schemeClr val="bg1"/>
                </a:solidFill>
              </a:rPr>
              <a:t>LONDON KIDS TRIATHLON </a:t>
            </a:r>
            <a:r>
              <a:rPr lang="en-CA" sz="16500" dirty="0">
                <a:solidFill>
                  <a:schemeClr val="bg1"/>
                </a:solidFill>
              </a:rPr>
              <a:t>is back!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45BA556-14B7-4991-B84B-1F53C0A94E45}"/>
              </a:ext>
            </a:extLst>
          </p:cNvPr>
          <p:cNvSpPr txBox="1"/>
          <p:nvPr/>
        </p:nvSpPr>
        <p:spPr>
          <a:xfrm>
            <a:off x="151317" y="10855635"/>
            <a:ext cx="2069275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Sunday</a:t>
            </a:r>
            <a:r>
              <a:rPr lang="en-CA" sz="1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1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14</a:t>
            </a:r>
            <a:r>
              <a:rPr lang="en-CA" sz="166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CA" sz="115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CA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2020</a:t>
            </a:r>
          </a:p>
          <a:p>
            <a:pPr algn="ctr"/>
            <a:r>
              <a:rPr lang="en-CA" sz="9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(Ages 3-15)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6EB5E4-4FA0-431A-A574-1A29F05CD3B8}"/>
              </a:ext>
            </a:extLst>
          </p:cNvPr>
          <p:cNvSpPr txBox="1"/>
          <p:nvPr/>
        </p:nvSpPr>
        <p:spPr>
          <a:xfrm>
            <a:off x="-277095" y="21086029"/>
            <a:ext cx="3176068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5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SWIM - BIKE - RUN for </a:t>
            </a:r>
            <a:r>
              <a:rPr lang="en-CA" sz="15500" b="1" dirty="0">
                <a:solidFill>
                  <a:srgbClr val="8DC63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CA" sz="15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0F9959-8077-4192-BABF-C95C805474DE}"/>
              </a:ext>
            </a:extLst>
          </p:cNvPr>
          <p:cNvSpPr txBox="1"/>
          <p:nvPr/>
        </p:nvSpPr>
        <p:spPr>
          <a:xfrm>
            <a:off x="653391" y="24030996"/>
            <a:ext cx="31089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Register at </a:t>
            </a:r>
            <a:r>
              <a:rPr lang="en-CA" sz="9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www.londonkidstriathlon.com</a:t>
            </a:r>
            <a:endParaRPr lang="en-CA" sz="9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299133-AD84-4D8C-B572-8C73CA5082BF}"/>
              </a:ext>
            </a:extLst>
          </p:cNvPr>
          <p:cNvSpPr/>
          <p:nvPr/>
        </p:nvSpPr>
        <p:spPr>
          <a:xfrm>
            <a:off x="-277095" y="38914644"/>
            <a:ext cx="31297422" cy="510322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6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BB50E3-14C4-4B09-BDC9-A26E1DBCBC47}"/>
              </a:ext>
            </a:extLst>
          </p:cNvPr>
          <p:cNvSpPr txBox="1"/>
          <p:nvPr/>
        </p:nvSpPr>
        <p:spPr>
          <a:xfrm>
            <a:off x="1017948" y="16151905"/>
            <a:ext cx="30210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3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most fun you and </a:t>
            </a:r>
          </a:p>
          <a:p>
            <a:r>
              <a:rPr lang="en-CA" sz="13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CA" sz="13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en-CA" sz="13000" b="1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will ever have!</a:t>
            </a:r>
          </a:p>
        </p:txBody>
      </p:sp>
      <p:pic>
        <p:nvPicPr>
          <p:cNvPr id="23" name="Picture 22" descr="A picture containing person, outdoor, grass, little&#10;&#10;Description automatically generated">
            <a:extLst>
              <a:ext uri="{FF2B5EF4-FFF2-40B4-BE49-F238E27FC236}">
                <a16:creationId xmlns:a16="http://schemas.microsoft.com/office/drawing/2014/main" id="{D5C728E4-B02A-4973-B912-9C261CCF213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959" y="26592907"/>
            <a:ext cx="5597632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/>
        </p:spPr>
      </p:pic>
      <p:pic>
        <p:nvPicPr>
          <p:cNvPr id="24" name="Picture 23" descr="A person riding a bike down a dirt road&#10;&#10;Description automatically generated">
            <a:extLst>
              <a:ext uri="{FF2B5EF4-FFF2-40B4-BE49-F238E27FC236}">
                <a16:creationId xmlns:a16="http://schemas.microsoft.com/office/drawing/2014/main" id="{52051242-2A00-4DCC-9012-CA18B9DF765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9" t="9626" r="9576" b="13990"/>
          <a:stretch/>
        </p:blipFill>
        <p:spPr>
          <a:xfrm>
            <a:off x="-277095" y="26602841"/>
            <a:ext cx="5300662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  <a:effectLst/>
        </p:spPr>
      </p:pic>
      <p:pic>
        <p:nvPicPr>
          <p:cNvPr id="30" name="Picture 29" descr="A person holding a bicycle&#10;&#10;Description automatically generated">
            <a:extLst>
              <a:ext uri="{FF2B5EF4-FFF2-40B4-BE49-F238E27FC236}">
                <a16:creationId xmlns:a16="http://schemas.microsoft.com/office/drawing/2014/main" id="{A5DCF2FD-7E4D-40E5-A284-E00E5902CDE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4" r="5562"/>
          <a:stretch/>
        </p:blipFill>
        <p:spPr>
          <a:xfrm>
            <a:off x="21121206" y="26597812"/>
            <a:ext cx="4672636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31" name="Picture 30" descr="A person holding a football ball&#10;&#10;Description automatically generated">
            <a:extLst>
              <a:ext uri="{FF2B5EF4-FFF2-40B4-BE49-F238E27FC236}">
                <a16:creationId xmlns:a16="http://schemas.microsoft.com/office/drawing/2014/main" id="{C46277D7-7F3E-44C7-8085-B830C769843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r="11144" b="5653"/>
          <a:stretch/>
        </p:blipFill>
        <p:spPr>
          <a:xfrm>
            <a:off x="5023567" y="26592907"/>
            <a:ext cx="4532725" cy="797927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B56F89-187A-4469-9718-F735FFD2A5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441" y="9923554"/>
            <a:ext cx="8123264" cy="812326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012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2293</TotalTime>
  <Words>104</Words>
  <Application>Microsoft Office PowerPoint</Application>
  <PresentationFormat>Custom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Garth Jansen</dc:creator>
  <cp:lastModifiedBy>Garth Jansen</cp:lastModifiedBy>
  <cp:revision>14</cp:revision>
  <dcterms:created xsi:type="dcterms:W3CDTF">2020-01-08T18:02:12Z</dcterms:created>
  <dcterms:modified xsi:type="dcterms:W3CDTF">2020-02-05T16:05:49Z</dcterms:modified>
</cp:coreProperties>
</file>