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15544800" cy="20116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C00"/>
    <a:srgbClr val="8DC63F"/>
    <a:srgbClr val="F2F2F2"/>
    <a:srgbClr val="FDFDFD"/>
    <a:srgbClr val="3CA0D1"/>
    <a:srgbClr val="9C5D90"/>
    <a:srgbClr val="94C6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25" d="100"/>
          <a:sy n="25" d="100"/>
        </p:scale>
        <p:origin x="2196"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65860" y="3292265"/>
            <a:ext cx="13213080" cy="7003627"/>
          </a:xfrm>
        </p:spPr>
        <p:txBody>
          <a:bodyPr anchor="b"/>
          <a:lstStyle>
            <a:lvl1pPr algn="ctr">
              <a:defRPr sz="10200"/>
            </a:lvl1pPr>
          </a:lstStyle>
          <a:p>
            <a:r>
              <a:rPr lang="en-US"/>
              <a:t>Click to edit Master title style</a:t>
            </a:r>
            <a:endParaRPr lang="en-US" dirty="0"/>
          </a:p>
        </p:txBody>
      </p:sp>
      <p:sp>
        <p:nvSpPr>
          <p:cNvPr id="3" name="Subtitle 2"/>
          <p:cNvSpPr>
            <a:spLocks noGrp="1"/>
          </p:cNvSpPr>
          <p:nvPr>
            <p:ph type="subTitle" idx="1"/>
          </p:nvPr>
        </p:nvSpPr>
        <p:spPr>
          <a:xfrm>
            <a:off x="1943100" y="10565978"/>
            <a:ext cx="11658600" cy="4856902"/>
          </a:xfrm>
        </p:spPr>
        <p:txBody>
          <a:bodyPr/>
          <a:lstStyle>
            <a:lvl1pPr marL="0" indent="0" algn="ctr">
              <a:buNone/>
              <a:defRPr sz="4080"/>
            </a:lvl1pPr>
            <a:lvl2pPr marL="777240" indent="0" algn="ctr">
              <a:buNone/>
              <a:defRPr sz="3400"/>
            </a:lvl2pPr>
            <a:lvl3pPr marL="1554480" indent="0" algn="ctr">
              <a:buNone/>
              <a:defRPr sz="3060"/>
            </a:lvl3pPr>
            <a:lvl4pPr marL="2331720" indent="0" algn="ctr">
              <a:buNone/>
              <a:defRPr sz="2720"/>
            </a:lvl4pPr>
            <a:lvl5pPr marL="3108960" indent="0" algn="ctr">
              <a:buNone/>
              <a:defRPr sz="2720"/>
            </a:lvl5pPr>
            <a:lvl6pPr marL="3886200" indent="0" algn="ctr">
              <a:buNone/>
              <a:defRPr sz="2720"/>
            </a:lvl6pPr>
            <a:lvl7pPr marL="4663440" indent="0" algn="ctr">
              <a:buNone/>
              <a:defRPr sz="2720"/>
            </a:lvl7pPr>
            <a:lvl8pPr marL="5440680" indent="0" algn="ctr">
              <a:buNone/>
              <a:defRPr sz="2720"/>
            </a:lvl8pPr>
            <a:lvl9pPr marL="6217920" indent="0" algn="ctr">
              <a:buNone/>
              <a:defRPr sz="27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172A619-0580-407B-A67D-B0B19FCCB745}" type="datetimeFigureOut">
              <a:rPr lang="en-CA" smtClean="0"/>
              <a:t>2020-10-30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B414A61-F0C6-4A93-BE36-620564B278AD}" type="slidenum">
              <a:rPr lang="en-CA" smtClean="0"/>
              <a:t>‹#›</a:t>
            </a:fld>
            <a:endParaRPr lang="en-CA"/>
          </a:p>
        </p:txBody>
      </p:sp>
    </p:spTree>
    <p:extLst>
      <p:ext uri="{BB962C8B-B14F-4D97-AF65-F5344CB8AC3E}">
        <p14:creationId xmlns:p14="http://schemas.microsoft.com/office/powerpoint/2010/main" val="2213969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72A619-0580-407B-A67D-B0B19FCCB745}" type="datetimeFigureOut">
              <a:rPr lang="en-CA" smtClean="0"/>
              <a:t>2020-10-30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B414A61-F0C6-4A93-BE36-620564B278AD}" type="slidenum">
              <a:rPr lang="en-CA" smtClean="0"/>
              <a:t>‹#›</a:t>
            </a:fld>
            <a:endParaRPr lang="en-CA"/>
          </a:p>
        </p:txBody>
      </p:sp>
    </p:spTree>
    <p:extLst>
      <p:ext uri="{BB962C8B-B14F-4D97-AF65-F5344CB8AC3E}">
        <p14:creationId xmlns:p14="http://schemas.microsoft.com/office/powerpoint/2010/main" val="193691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124248" y="1071033"/>
            <a:ext cx="3351848" cy="1704805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8706" y="1071033"/>
            <a:ext cx="9861233" cy="1704805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72A619-0580-407B-A67D-B0B19FCCB745}" type="datetimeFigureOut">
              <a:rPr lang="en-CA" smtClean="0"/>
              <a:t>2020-10-30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B414A61-F0C6-4A93-BE36-620564B278AD}" type="slidenum">
              <a:rPr lang="en-CA" smtClean="0"/>
              <a:t>‹#›</a:t>
            </a:fld>
            <a:endParaRPr lang="en-CA"/>
          </a:p>
        </p:txBody>
      </p:sp>
    </p:spTree>
    <p:extLst>
      <p:ext uri="{BB962C8B-B14F-4D97-AF65-F5344CB8AC3E}">
        <p14:creationId xmlns:p14="http://schemas.microsoft.com/office/powerpoint/2010/main" val="2009104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72A619-0580-407B-A67D-B0B19FCCB745}" type="datetimeFigureOut">
              <a:rPr lang="en-CA" smtClean="0"/>
              <a:t>2020-10-30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B414A61-F0C6-4A93-BE36-620564B278AD}" type="slidenum">
              <a:rPr lang="en-CA" smtClean="0"/>
              <a:t>‹#›</a:t>
            </a:fld>
            <a:endParaRPr lang="en-CA"/>
          </a:p>
        </p:txBody>
      </p:sp>
    </p:spTree>
    <p:extLst>
      <p:ext uri="{BB962C8B-B14F-4D97-AF65-F5344CB8AC3E}">
        <p14:creationId xmlns:p14="http://schemas.microsoft.com/office/powerpoint/2010/main" val="2171341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0610" y="5015236"/>
            <a:ext cx="13407390" cy="8368029"/>
          </a:xfrm>
        </p:spPr>
        <p:txBody>
          <a:bodyPr anchor="b"/>
          <a:lstStyle>
            <a:lvl1pPr>
              <a:defRPr sz="10200"/>
            </a:lvl1pPr>
          </a:lstStyle>
          <a:p>
            <a:r>
              <a:rPr lang="en-US"/>
              <a:t>Click to edit Master title style</a:t>
            </a:r>
            <a:endParaRPr lang="en-US" dirty="0"/>
          </a:p>
        </p:txBody>
      </p:sp>
      <p:sp>
        <p:nvSpPr>
          <p:cNvPr id="3" name="Text Placeholder 2"/>
          <p:cNvSpPr>
            <a:spLocks noGrp="1"/>
          </p:cNvSpPr>
          <p:nvPr>
            <p:ph type="body" idx="1"/>
          </p:nvPr>
        </p:nvSpPr>
        <p:spPr>
          <a:xfrm>
            <a:off x="1060610" y="13462429"/>
            <a:ext cx="13407390" cy="4400549"/>
          </a:xfrm>
        </p:spPr>
        <p:txBody>
          <a:bodyPr/>
          <a:lstStyle>
            <a:lvl1pPr marL="0" indent="0">
              <a:buNone/>
              <a:defRPr sz="4080">
                <a:solidFill>
                  <a:schemeClr val="tx1"/>
                </a:solidFill>
              </a:defRPr>
            </a:lvl1pPr>
            <a:lvl2pPr marL="777240" indent="0">
              <a:buNone/>
              <a:defRPr sz="3400">
                <a:solidFill>
                  <a:schemeClr val="tx1">
                    <a:tint val="75000"/>
                  </a:schemeClr>
                </a:solidFill>
              </a:defRPr>
            </a:lvl2pPr>
            <a:lvl3pPr marL="1554480" indent="0">
              <a:buNone/>
              <a:defRPr sz="3060">
                <a:solidFill>
                  <a:schemeClr val="tx1">
                    <a:tint val="75000"/>
                  </a:schemeClr>
                </a:solidFill>
              </a:defRPr>
            </a:lvl3pPr>
            <a:lvl4pPr marL="2331720" indent="0">
              <a:buNone/>
              <a:defRPr sz="2720">
                <a:solidFill>
                  <a:schemeClr val="tx1">
                    <a:tint val="75000"/>
                  </a:schemeClr>
                </a:solidFill>
              </a:defRPr>
            </a:lvl4pPr>
            <a:lvl5pPr marL="3108960" indent="0">
              <a:buNone/>
              <a:defRPr sz="2720">
                <a:solidFill>
                  <a:schemeClr val="tx1">
                    <a:tint val="75000"/>
                  </a:schemeClr>
                </a:solidFill>
              </a:defRPr>
            </a:lvl5pPr>
            <a:lvl6pPr marL="3886200" indent="0">
              <a:buNone/>
              <a:defRPr sz="2720">
                <a:solidFill>
                  <a:schemeClr val="tx1">
                    <a:tint val="75000"/>
                  </a:schemeClr>
                </a:solidFill>
              </a:defRPr>
            </a:lvl6pPr>
            <a:lvl7pPr marL="4663440" indent="0">
              <a:buNone/>
              <a:defRPr sz="2720">
                <a:solidFill>
                  <a:schemeClr val="tx1">
                    <a:tint val="75000"/>
                  </a:schemeClr>
                </a:solidFill>
              </a:defRPr>
            </a:lvl7pPr>
            <a:lvl8pPr marL="5440680" indent="0">
              <a:buNone/>
              <a:defRPr sz="2720">
                <a:solidFill>
                  <a:schemeClr val="tx1">
                    <a:tint val="75000"/>
                  </a:schemeClr>
                </a:solidFill>
              </a:defRPr>
            </a:lvl8pPr>
            <a:lvl9pPr marL="6217920" indent="0">
              <a:buNone/>
              <a:defRPr sz="272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172A619-0580-407B-A67D-B0B19FCCB745}" type="datetimeFigureOut">
              <a:rPr lang="en-CA" smtClean="0"/>
              <a:t>2020-10-30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B414A61-F0C6-4A93-BE36-620564B278AD}" type="slidenum">
              <a:rPr lang="en-CA" smtClean="0"/>
              <a:t>‹#›</a:t>
            </a:fld>
            <a:endParaRPr lang="en-CA"/>
          </a:p>
        </p:txBody>
      </p:sp>
    </p:spTree>
    <p:extLst>
      <p:ext uri="{BB962C8B-B14F-4D97-AF65-F5344CB8AC3E}">
        <p14:creationId xmlns:p14="http://schemas.microsoft.com/office/powerpoint/2010/main" val="2832939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8705" y="5355167"/>
            <a:ext cx="6606540" cy="127639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69555" y="5355167"/>
            <a:ext cx="6606540" cy="127639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72A619-0580-407B-A67D-B0B19FCCB745}" type="datetimeFigureOut">
              <a:rPr lang="en-CA" smtClean="0"/>
              <a:t>2020-10-30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B414A61-F0C6-4A93-BE36-620564B278AD}" type="slidenum">
              <a:rPr lang="en-CA" smtClean="0"/>
              <a:t>‹#›</a:t>
            </a:fld>
            <a:endParaRPr lang="en-CA"/>
          </a:p>
        </p:txBody>
      </p:sp>
    </p:spTree>
    <p:extLst>
      <p:ext uri="{BB962C8B-B14F-4D97-AF65-F5344CB8AC3E}">
        <p14:creationId xmlns:p14="http://schemas.microsoft.com/office/powerpoint/2010/main" val="4003791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70730" y="1071038"/>
            <a:ext cx="13407390" cy="3888318"/>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70731" y="4931411"/>
            <a:ext cx="6576178" cy="2416809"/>
          </a:xfrm>
        </p:spPr>
        <p:txBody>
          <a:bodyPr anchor="b"/>
          <a:lstStyle>
            <a:lvl1pPr marL="0" indent="0">
              <a:buNone/>
              <a:defRPr sz="4080" b="1"/>
            </a:lvl1pPr>
            <a:lvl2pPr marL="777240" indent="0">
              <a:buNone/>
              <a:defRPr sz="3400" b="1"/>
            </a:lvl2pPr>
            <a:lvl3pPr marL="1554480" indent="0">
              <a:buNone/>
              <a:defRPr sz="3060" b="1"/>
            </a:lvl3pPr>
            <a:lvl4pPr marL="2331720" indent="0">
              <a:buNone/>
              <a:defRPr sz="2720" b="1"/>
            </a:lvl4pPr>
            <a:lvl5pPr marL="3108960" indent="0">
              <a:buNone/>
              <a:defRPr sz="2720" b="1"/>
            </a:lvl5pPr>
            <a:lvl6pPr marL="3886200" indent="0">
              <a:buNone/>
              <a:defRPr sz="2720" b="1"/>
            </a:lvl6pPr>
            <a:lvl7pPr marL="4663440" indent="0">
              <a:buNone/>
              <a:defRPr sz="2720" b="1"/>
            </a:lvl7pPr>
            <a:lvl8pPr marL="5440680" indent="0">
              <a:buNone/>
              <a:defRPr sz="2720" b="1"/>
            </a:lvl8pPr>
            <a:lvl9pPr marL="6217920" indent="0">
              <a:buNone/>
              <a:defRPr sz="2720" b="1"/>
            </a:lvl9pPr>
          </a:lstStyle>
          <a:p>
            <a:pPr lvl="0"/>
            <a:r>
              <a:rPr lang="en-US"/>
              <a:t>Edit Master text styles</a:t>
            </a:r>
          </a:p>
        </p:txBody>
      </p:sp>
      <p:sp>
        <p:nvSpPr>
          <p:cNvPr id="4" name="Content Placeholder 3"/>
          <p:cNvSpPr>
            <a:spLocks noGrp="1"/>
          </p:cNvSpPr>
          <p:nvPr>
            <p:ph sz="half" idx="2"/>
          </p:nvPr>
        </p:nvSpPr>
        <p:spPr>
          <a:xfrm>
            <a:off x="1070731" y="7348220"/>
            <a:ext cx="6576178" cy="10808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69556" y="4931411"/>
            <a:ext cx="6608565" cy="2416809"/>
          </a:xfrm>
        </p:spPr>
        <p:txBody>
          <a:bodyPr anchor="b"/>
          <a:lstStyle>
            <a:lvl1pPr marL="0" indent="0">
              <a:buNone/>
              <a:defRPr sz="4080" b="1"/>
            </a:lvl1pPr>
            <a:lvl2pPr marL="777240" indent="0">
              <a:buNone/>
              <a:defRPr sz="3400" b="1"/>
            </a:lvl2pPr>
            <a:lvl3pPr marL="1554480" indent="0">
              <a:buNone/>
              <a:defRPr sz="3060" b="1"/>
            </a:lvl3pPr>
            <a:lvl4pPr marL="2331720" indent="0">
              <a:buNone/>
              <a:defRPr sz="2720" b="1"/>
            </a:lvl4pPr>
            <a:lvl5pPr marL="3108960" indent="0">
              <a:buNone/>
              <a:defRPr sz="2720" b="1"/>
            </a:lvl5pPr>
            <a:lvl6pPr marL="3886200" indent="0">
              <a:buNone/>
              <a:defRPr sz="2720" b="1"/>
            </a:lvl6pPr>
            <a:lvl7pPr marL="4663440" indent="0">
              <a:buNone/>
              <a:defRPr sz="2720" b="1"/>
            </a:lvl7pPr>
            <a:lvl8pPr marL="5440680" indent="0">
              <a:buNone/>
              <a:defRPr sz="2720" b="1"/>
            </a:lvl8pPr>
            <a:lvl9pPr marL="6217920" indent="0">
              <a:buNone/>
              <a:defRPr sz="2720" b="1"/>
            </a:lvl9pPr>
          </a:lstStyle>
          <a:p>
            <a:pPr lvl="0"/>
            <a:r>
              <a:rPr lang="en-US"/>
              <a:t>Edit Master text styles</a:t>
            </a:r>
          </a:p>
        </p:txBody>
      </p:sp>
      <p:sp>
        <p:nvSpPr>
          <p:cNvPr id="6" name="Content Placeholder 5"/>
          <p:cNvSpPr>
            <a:spLocks noGrp="1"/>
          </p:cNvSpPr>
          <p:nvPr>
            <p:ph sz="quarter" idx="4"/>
          </p:nvPr>
        </p:nvSpPr>
        <p:spPr>
          <a:xfrm>
            <a:off x="7869556" y="7348220"/>
            <a:ext cx="6608565" cy="10808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172A619-0580-407B-A67D-B0B19FCCB745}" type="datetimeFigureOut">
              <a:rPr lang="en-CA" smtClean="0"/>
              <a:t>2020-10-30</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7B414A61-F0C6-4A93-BE36-620564B278AD}" type="slidenum">
              <a:rPr lang="en-CA" smtClean="0"/>
              <a:t>‹#›</a:t>
            </a:fld>
            <a:endParaRPr lang="en-CA"/>
          </a:p>
        </p:txBody>
      </p:sp>
    </p:spTree>
    <p:extLst>
      <p:ext uri="{BB962C8B-B14F-4D97-AF65-F5344CB8AC3E}">
        <p14:creationId xmlns:p14="http://schemas.microsoft.com/office/powerpoint/2010/main" val="103089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72A619-0580-407B-A67D-B0B19FCCB745}" type="datetimeFigureOut">
              <a:rPr lang="en-CA" smtClean="0"/>
              <a:t>2020-10-30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7B414A61-F0C6-4A93-BE36-620564B278AD}" type="slidenum">
              <a:rPr lang="en-CA" smtClean="0"/>
              <a:t>‹#›</a:t>
            </a:fld>
            <a:endParaRPr lang="en-CA"/>
          </a:p>
        </p:txBody>
      </p:sp>
    </p:spTree>
    <p:extLst>
      <p:ext uri="{BB962C8B-B14F-4D97-AF65-F5344CB8AC3E}">
        <p14:creationId xmlns:p14="http://schemas.microsoft.com/office/powerpoint/2010/main" val="1195833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72A619-0580-407B-A67D-B0B19FCCB745}" type="datetimeFigureOut">
              <a:rPr lang="en-CA" smtClean="0"/>
              <a:t>2020-10-30</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7B414A61-F0C6-4A93-BE36-620564B278AD}" type="slidenum">
              <a:rPr lang="en-CA" smtClean="0"/>
              <a:t>‹#›</a:t>
            </a:fld>
            <a:endParaRPr lang="en-CA"/>
          </a:p>
        </p:txBody>
      </p:sp>
    </p:spTree>
    <p:extLst>
      <p:ext uri="{BB962C8B-B14F-4D97-AF65-F5344CB8AC3E}">
        <p14:creationId xmlns:p14="http://schemas.microsoft.com/office/powerpoint/2010/main" val="2815442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70730" y="1341120"/>
            <a:ext cx="5013603" cy="4693920"/>
          </a:xfrm>
        </p:spPr>
        <p:txBody>
          <a:bodyPr anchor="b"/>
          <a:lstStyle>
            <a:lvl1pPr>
              <a:defRPr sz="5440"/>
            </a:lvl1pPr>
          </a:lstStyle>
          <a:p>
            <a:r>
              <a:rPr lang="en-US"/>
              <a:t>Click to edit Master title style</a:t>
            </a:r>
            <a:endParaRPr lang="en-US" dirty="0"/>
          </a:p>
        </p:txBody>
      </p:sp>
      <p:sp>
        <p:nvSpPr>
          <p:cNvPr id="3" name="Content Placeholder 2"/>
          <p:cNvSpPr>
            <a:spLocks noGrp="1"/>
          </p:cNvSpPr>
          <p:nvPr>
            <p:ph idx="1"/>
          </p:nvPr>
        </p:nvSpPr>
        <p:spPr>
          <a:xfrm>
            <a:off x="6608565" y="2896451"/>
            <a:ext cx="7869555" cy="14295967"/>
          </a:xfrm>
        </p:spPr>
        <p:txBody>
          <a:bodyPr/>
          <a:lstStyle>
            <a:lvl1pPr>
              <a:defRPr sz="5440"/>
            </a:lvl1pPr>
            <a:lvl2pPr>
              <a:defRPr sz="4760"/>
            </a:lvl2pPr>
            <a:lvl3pPr>
              <a:defRPr sz="4080"/>
            </a:lvl3pPr>
            <a:lvl4pPr>
              <a:defRPr sz="3400"/>
            </a:lvl4pPr>
            <a:lvl5pPr>
              <a:defRPr sz="3400"/>
            </a:lvl5pPr>
            <a:lvl6pPr>
              <a:defRPr sz="3400"/>
            </a:lvl6pPr>
            <a:lvl7pPr>
              <a:defRPr sz="3400"/>
            </a:lvl7pPr>
            <a:lvl8pPr>
              <a:defRPr sz="3400"/>
            </a:lvl8pPr>
            <a:lvl9pPr>
              <a:defRPr sz="3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0730" y="6035040"/>
            <a:ext cx="5013603" cy="11180658"/>
          </a:xfrm>
        </p:spPr>
        <p:txBody>
          <a:bodyPr/>
          <a:lstStyle>
            <a:lvl1pPr marL="0" indent="0">
              <a:buNone/>
              <a:defRPr sz="2720"/>
            </a:lvl1pPr>
            <a:lvl2pPr marL="777240" indent="0">
              <a:buNone/>
              <a:defRPr sz="2380"/>
            </a:lvl2pPr>
            <a:lvl3pPr marL="1554480" indent="0">
              <a:buNone/>
              <a:defRPr sz="2040"/>
            </a:lvl3pPr>
            <a:lvl4pPr marL="2331720" indent="0">
              <a:buNone/>
              <a:defRPr sz="1700"/>
            </a:lvl4pPr>
            <a:lvl5pPr marL="3108960" indent="0">
              <a:buNone/>
              <a:defRPr sz="1700"/>
            </a:lvl5pPr>
            <a:lvl6pPr marL="3886200" indent="0">
              <a:buNone/>
              <a:defRPr sz="1700"/>
            </a:lvl6pPr>
            <a:lvl7pPr marL="4663440" indent="0">
              <a:buNone/>
              <a:defRPr sz="1700"/>
            </a:lvl7pPr>
            <a:lvl8pPr marL="5440680" indent="0">
              <a:buNone/>
              <a:defRPr sz="1700"/>
            </a:lvl8pPr>
            <a:lvl9pPr marL="6217920" indent="0">
              <a:buNone/>
              <a:defRPr sz="1700"/>
            </a:lvl9pPr>
          </a:lstStyle>
          <a:p>
            <a:pPr lvl="0"/>
            <a:r>
              <a:rPr lang="en-US"/>
              <a:t>Edit Master text styles</a:t>
            </a:r>
          </a:p>
        </p:txBody>
      </p:sp>
      <p:sp>
        <p:nvSpPr>
          <p:cNvPr id="5" name="Date Placeholder 4"/>
          <p:cNvSpPr>
            <a:spLocks noGrp="1"/>
          </p:cNvSpPr>
          <p:nvPr>
            <p:ph type="dt" sz="half" idx="10"/>
          </p:nvPr>
        </p:nvSpPr>
        <p:spPr/>
        <p:txBody>
          <a:bodyPr/>
          <a:lstStyle/>
          <a:p>
            <a:fld id="{F172A619-0580-407B-A67D-B0B19FCCB745}" type="datetimeFigureOut">
              <a:rPr lang="en-CA" smtClean="0"/>
              <a:t>2020-10-30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B414A61-F0C6-4A93-BE36-620564B278AD}" type="slidenum">
              <a:rPr lang="en-CA" smtClean="0"/>
              <a:t>‹#›</a:t>
            </a:fld>
            <a:endParaRPr lang="en-CA"/>
          </a:p>
        </p:txBody>
      </p:sp>
    </p:spTree>
    <p:extLst>
      <p:ext uri="{BB962C8B-B14F-4D97-AF65-F5344CB8AC3E}">
        <p14:creationId xmlns:p14="http://schemas.microsoft.com/office/powerpoint/2010/main" val="2050037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70730" y="1341120"/>
            <a:ext cx="5013603" cy="4693920"/>
          </a:xfrm>
        </p:spPr>
        <p:txBody>
          <a:bodyPr anchor="b"/>
          <a:lstStyle>
            <a:lvl1pPr>
              <a:defRPr sz="5440"/>
            </a:lvl1pPr>
          </a:lstStyle>
          <a:p>
            <a:r>
              <a:rPr lang="en-US"/>
              <a:t>Click to edit Master title style</a:t>
            </a:r>
            <a:endParaRPr lang="en-US" dirty="0"/>
          </a:p>
        </p:txBody>
      </p:sp>
      <p:sp>
        <p:nvSpPr>
          <p:cNvPr id="3" name="Picture Placeholder 2"/>
          <p:cNvSpPr>
            <a:spLocks noGrp="1" noChangeAspect="1"/>
          </p:cNvSpPr>
          <p:nvPr>
            <p:ph type="pic" idx="1"/>
          </p:nvPr>
        </p:nvSpPr>
        <p:spPr>
          <a:xfrm>
            <a:off x="6608565" y="2896451"/>
            <a:ext cx="7869555" cy="14295967"/>
          </a:xfrm>
        </p:spPr>
        <p:txBody>
          <a:bodyPr anchor="t"/>
          <a:lstStyle>
            <a:lvl1pPr marL="0" indent="0">
              <a:buNone/>
              <a:defRPr sz="5440"/>
            </a:lvl1pPr>
            <a:lvl2pPr marL="777240" indent="0">
              <a:buNone/>
              <a:defRPr sz="4760"/>
            </a:lvl2pPr>
            <a:lvl3pPr marL="1554480" indent="0">
              <a:buNone/>
              <a:defRPr sz="4080"/>
            </a:lvl3pPr>
            <a:lvl4pPr marL="2331720" indent="0">
              <a:buNone/>
              <a:defRPr sz="3400"/>
            </a:lvl4pPr>
            <a:lvl5pPr marL="3108960" indent="0">
              <a:buNone/>
              <a:defRPr sz="3400"/>
            </a:lvl5pPr>
            <a:lvl6pPr marL="3886200" indent="0">
              <a:buNone/>
              <a:defRPr sz="3400"/>
            </a:lvl6pPr>
            <a:lvl7pPr marL="4663440" indent="0">
              <a:buNone/>
              <a:defRPr sz="3400"/>
            </a:lvl7pPr>
            <a:lvl8pPr marL="5440680" indent="0">
              <a:buNone/>
              <a:defRPr sz="3400"/>
            </a:lvl8pPr>
            <a:lvl9pPr marL="6217920" indent="0">
              <a:buNone/>
              <a:defRPr sz="3400"/>
            </a:lvl9pPr>
          </a:lstStyle>
          <a:p>
            <a:r>
              <a:rPr lang="en-US"/>
              <a:t>Click icon to add picture</a:t>
            </a:r>
            <a:endParaRPr lang="en-US" dirty="0"/>
          </a:p>
        </p:txBody>
      </p:sp>
      <p:sp>
        <p:nvSpPr>
          <p:cNvPr id="4" name="Text Placeholder 3"/>
          <p:cNvSpPr>
            <a:spLocks noGrp="1"/>
          </p:cNvSpPr>
          <p:nvPr>
            <p:ph type="body" sz="half" idx="2"/>
          </p:nvPr>
        </p:nvSpPr>
        <p:spPr>
          <a:xfrm>
            <a:off x="1070730" y="6035040"/>
            <a:ext cx="5013603" cy="11180658"/>
          </a:xfrm>
        </p:spPr>
        <p:txBody>
          <a:bodyPr/>
          <a:lstStyle>
            <a:lvl1pPr marL="0" indent="0">
              <a:buNone/>
              <a:defRPr sz="2720"/>
            </a:lvl1pPr>
            <a:lvl2pPr marL="777240" indent="0">
              <a:buNone/>
              <a:defRPr sz="2380"/>
            </a:lvl2pPr>
            <a:lvl3pPr marL="1554480" indent="0">
              <a:buNone/>
              <a:defRPr sz="2040"/>
            </a:lvl3pPr>
            <a:lvl4pPr marL="2331720" indent="0">
              <a:buNone/>
              <a:defRPr sz="1700"/>
            </a:lvl4pPr>
            <a:lvl5pPr marL="3108960" indent="0">
              <a:buNone/>
              <a:defRPr sz="1700"/>
            </a:lvl5pPr>
            <a:lvl6pPr marL="3886200" indent="0">
              <a:buNone/>
              <a:defRPr sz="1700"/>
            </a:lvl6pPr>
            <a:lvl7pPr marL="4663440" indent="0">
              <a:buNone/>
              <a:defRPr sz="1700"/>
            </a:lvl7pPr>
            <a:lvl8pPr marL="5440680" indent="0">
              <a:buNone/>
              <a:defRPr sz="1700"/>
            </a:lvl8pPr>
            <a:lvl9pPr marL="6217920" indent="0">
              <a:buNone/>
              <a:defRPr sz="1700"/>
            </a:lvl9pPr>
          </a:lstStyle>
          <a:p>
            <a:pPr lvl="0"/>
            <a:r>
              <a:rPr lang="en-US"/>
              <a:t>Edit Master text styles</a:t>
            </a:r>
          </a:p>
        </p:txBody>
      </p:sp>
      <p:sp>
        <p:nvSpPr>
          <p:cNvPr id="5" name="Date Placeholder 4"/>
          <p:cNvSpPr>
            <a:spLocks noGrp="1"/>
          </p:cNvSpPr>
          <p:nvPr>
            <p:ph type="dt" sz="half" idx="10"/>
          </p:nvPr>
        </p:nvSpPr>
        <p:spPr/>
        <p:txBody>
          <a:bodyPr/>
          <a:lstStyle/>
          <a:p>
            <a:fld id="{F172A619-0580-407B-A67D-B0B19FCCB745}" type="datetimeFigureOut">
              <a:rPr lang="en-CA" smtClean="0"/>
              <a:t>2020-10-30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B414A61-F0C6-4A93-BE36-620564B278AD}" type="slidenum">
              <a:rPr lang="en-CA" smtClean="0"/>
              <a:t>‹#›</a:t>
            </a:fld>
            <a:endParaRPr lang="en-CA"/>
          </a:p>
        </p:txBody>
      </p:sp>
    </p:spTree>
    <p:extLst>
      <p:ext uri="{BB962C8B-B14F-4D97-AF65-F5344CB8AC3E}">
        <p14:creationId xmlns:p14="http://schemas.microsoft.com/office/powerpoint/2010/main" val="1429123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8705" y="1071038"/>
            <a:ext cx="13407390" cy="388831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8705" y="5355167"/>
            <a:ext cx="13407390" cy="127639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8705" y="18645298"/>
            <a:ext cx="3497580" cy="1071033"/>
          </a:xfrm>
          <a:prstGeom prst="rect">
            <a:avLst/>
          </a:prstGeom>
        </p:spPr>
        <p:txBody>
          <a:bodyPr vert="horz" lIns="91440" tIns="45720" rIns="91440" bIns="45720" rtlCol="0" anchor="ctr"/>
          <a:lstStyle>
            <a:lvl1pPr algn="l">
              <a:defRPr sz="2040">
                <a:solidFill>
                  <a:schemeClr val="tx1">
                    <a:tint val="75000"/>
                  </a:schemeClr>
                </a:solidFill>
              </a:defRPr>
            </a:lvl1pPr>
          </a:lstStyle>
          <a:p>
            <a:fld id="{F172A619-0580-407B-A67D-B0B19FCCB745}" type="datetimeFigureOut">
              <a:rPr lang="en-CA" smtClean="0"/>
              <a:t>2020-10-30</a:t>
            </a:fld>
            <a:endParaRPr lang="en-CA"/>
          </a:p>
        </p:txBody>
      </p:sp>
      <p:sp>
        <p:nvSpPr>
          <p:cNvPr id="5" name="Footer Placeholder 4"/>
          <p:cNvSpPr>
            <a:spLocks noGrp="1"/>
          </p:cNvSpPr>
          <p:nvPr>
            <p:ph type="ftr" sz="quarter" idx="3"/>
          </p:nvPr>
        </p:nvSpPr>
        <p:spPr>
          <a:xfrm>
            <a:off x="5149215" y="18645298"/>
            <a:ext cx="5246370" cy="1071033"/>
          </a:xfrm>
          <a:prstGeom prst="rect">
            <a:avLst/>
          </a:prstGeom>
        </p:spPr>
        <p:txBody>
          <a:bodyPr vert="horz" lIns="91440" tIns="45720" rIns="91440" bIns="45720" rtlCol="0" anchor="ctr"/>
          <a:lstStyle>
            <a:lvl1pPr algn="ctr">
              <a:defRPr sz="204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10978515" y="18645298"/>
            <a:ext cx="3497580" cy="1071033"/>
          </a:xfrm>
          <a:prstGeom prst="rect">
            <a:avLst/>
          </a:prstGeom>
        </p:spPr>
        <p:txBody>
          <a:bodyPr vert="horz" lIns="91440" tIns="45720" rIns="91440" bIns="45720" rtlCol="0" anchor="ctr"/>
          <a:lstStyle>
            <a:lvl1pPr algn="r">
              <a:defRPr sz="2040">
                <a:solidFill>
                  <a:schemeClr val="tx1">
                    <a:tint val="75000"/>
                  </a:schemeClr>
                </a:solidFill>
              </a:defRPr>
            </a:lvl1pPr>
          </a:lstStyle>
          <a:p>
            <a:fld id="{7B414A61-F0C6-4A93-BE36-620564B278AD}" type="slidenum">
              <a:rPr lang="en-CA" smtClean="0"/>
              <a:t>‹#›</a:t>
            </a:fld>
            <a:endParaRPr lang="en-CA"/>
          </a:p>
        </p:txBody>
      </p:sp>
    </p:spTree>
    <p:extLst>
      <p:ext uri="{BB962C8B-B14F-4D97-AF65-F5344CB8AC3E}">
        <p14:creationId xmlns:p14="http://schemas.microsoft.com/office/powerpoint/2010/main" val="41714415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554480" rtl="0" eaLnBrk="1" latinLnBrk="0" hangingPunct="1">
        <a:lnSpc>
          <a:spcPct val="90000"/>
        </a:lnSpc>
        <a:spcBef>
          <a:spcPct val="0"/>
        </a:spcBef>
        <a:buNone/>
        <a:defRPr sz="7480" kern="1200">
          <a:solidFill>
            <a:schemeClr val="tx1"/>
          </a:solidFill>
          <a:latin typeface="+mj-lt"/>
          <a:ea typeface="+mj-ea"/>
          <a:cs typeface="+mj-cs"/>
        </a:defRPr>
      </a:lvl1pPr>
    </p:titleStyle>
    <p:bodyStyle>
      <a:lvl1pPr marL="388620" indent="-388620" algn="l" defTabSz="1554480" rtl="0" eaLnBrk="1" latinLnBrk="0" hangingPunct="1">
        <a:lnSpc>
          <a:spcPct val="90000"/>
        </a:lnSpc>
        <a:spcBef>
          <a:spcPts val="1700"/>
        </a:spcBef>
        <a:buFont typeface="Arial" panose="020B0604020202020204" pitchFamily="34" charset="0"/>
        <a:buChar char="•"/>
        <a:defRPr sz="4760" kern="1200">
          <a:solidFill>
            <a:schemeClr val="tx1"/>
          </a:solidFill>
          <a:latin typeface="+mn-lt"/>
          <a:ea typeface="+mn-ea"/>
          <a:cs typeface="+mn-cs"/>
        </a:defRPr>
      </a:lvl1pPr>
      <a:lvl2pPr marL="1165860" indent="-388620" algn="l" defTabSz="1554480" rtl="0" eaLnBrk="1" latinLnBrk="0" hangingPunct="1">
        <a:lnSpc>
          <a:spcPct val="90000"/>
        </a:lnSpc>
        <a:spcBef>
          <a:spcPts val="850"/>
        </a:spcBef>
        <a:buFont typeface="Arial" panose="020B0604020202020204" pitchFamily="34" charset="0"/>
        <a:buChar char="•"/>
        <a:defRPr sz="4080" kern="1200">
          <a:solidFill>
            <a:schemeClr val="tx1"/>
          </a:solidFill>
          <a:latin typeface="+mn-lt"/>
          <a:ea typeface="+mn-ea"/>
          <a:cs typeface="+mn-cs"/>
        </a:defRPr>
      </a:lvl2pPr>
      <a:lvl3pPr marL="1943100" indent="-388620" algn="l" defTabSz="1554480" rtl="0" eaLnBrk="1" latinLnBrk="0" hangingPunct="1">
        <a:lnSpc>
          <a:spcPct val="90000"/>
        </a:lnSpc>
        <a:spcBef>
          <a:spcPts val="850"/>
        </a:spcBef>
        <a:buFont typeface="Arial" panose="020B0604020202020204" pitchFamily="34" charset="0"/>
        <a:buChar char="•"/>
        <a:defRPr sz="3400" kern="1200">
          <a:solidFill>
            <a:schemeClr val="tx1"/>
          </a:solidFill>
          <a:latin typeface="+mn-lt"/>
          <a:ea typeface="+mn-ea"/>
          <a:cs typeface="+mn-cs"/>
        </a:defRPr>
      </a:lvl3pPr>
      <a:lvl4pPr marL="2720340" indent="-388620" algn="l" defTabSz="1554480" rtl="0" eaLnBrk="1" latinLnBrk="0" hangingPunct="1">
        <a:lnSpc>
          <a:spcPct val="90000"/>
        </a:lnSpc>
        <a:spcBef>
          <a:spcPts val="850"/>
        </a:spcBef>
        <a:buFont typeface="Arial" panose="020B0604020202020204" pitchFamily="34" charset="0"/>
        <a:buChar char="•"/>
        <a:defRPr sz="3060" kern="1200">
          <a:solidFill>
            <a:schemeClr val="tx1"/>
          </a:solidFill>
          <a:latin typeface="+mn-lt"/>
          <a:ea typeface="+mn-ea"/>
          <a:cs typeface="+mn-cs"/>
        </a:defRPr>
      </a:lvl4pPr>
      <a:lvl5pPr marL="3497580" indent="-388620" algn="l" defTabSz="1554480" rtl="0" eaLnBrk="1" latinLnBrk="0" hangingPunct="1">
        <a:lnSpc>
          <a:spcPct val="90000"/>
        </a:lnSpc>
        <a:spcBef>
          <a:spcPts val="850"/>
        </a:spcBef>
        <a:buFont typeface="Arial" panose="020B0604020202020204" pitchFamily="34" charset="0"/>
        <a:buChar char="•"/>
        <a:defRPr sz="3060" kern="1200">
          <a:solidFill>
            <a:schemeClr val="tx1"/>
          </a:solidFill>
          <a:latin typeface="+mn-lt"/>
          <a:ea typeface="+mn-ea"/>
          <a:cs typeface="+mn-cs"/>
        </a:defRPr>
      </a:lvl5pPr>
      <a:lvl6pPr marL="4274820" indent="-388620" algn="l" defTabSz="1554480" rtl="0" eaLnBrk="1" latinLnBrk="0" hangingPunct="1">
        <a:lnSpc>
          <a:spcPct val="90000"/>
        </a:lnSpc>
        <a:spcBef>
          <a:spcPts val="850"/>
        </a:spcBef>
        <a:buFont typeface="Arial" panose="020B0604020202020204" pitchFamily="34" charset="0"/>
        <a:buChar char="•"/>
        <a:defRPr sz="3060" kern="1200">
          <a:solidFill>
            <a:schemeClr val="tx1"/>
          </a:solidFill>
          <a:latin typeface="+mn-lt"/>
          <a:ea typeface="+mn-ea"/>
          <a:cs typeface="+mn-cs"/>
        </a:defRPr>
      </a:lvl6pPr>
      <a:lvl7pPr marL="5052060" indent="-388620" algn="l" defTabSz="1554480" rtl="0" eaLnBrk="1" latinLnBrk="0" hangingPunct="1">
        <a:lnSpc>
          <a:spcPct val="90000"/>
        </a:lnSpc>
        <a:spcBef>
          <a:spcPts val="850"/>
        </a:spcBef>
        <a:buFont typeface="Arial" panose="020B0604020202020204" pitchFamily="34" charset="0"/>
        <a:buChar char="•"/>
        <a:defRPr sz="3060" kern="1200">
          <a:solidFill>
            <a:schemeClr val="tx1"/>
          </a:solidFill>
          <a:latin typeface="+mn-lt"/>
          <a:ea typeface="+mn-ea"/>
          <a:cs typeface="+mn-cs"/>
        </a:defRPr>
      </a:lvl7pPr>
      <a:lvl8pPr marL="5829300" indent="-388620" algn="l" defTabSz="1554480" rtl="0" eaLnBrk="1" latinLnBrk="0" hangingPunct="1">
        <a:lnSpc>
          <a:spcPct val="90000"/>
        </a:lnSpc>
        <a:spcBef>
          <a:spcPts val="850"/>
        </a:spcBef>
        <a:buFont typeface="Arial" panose="020B0604020202020204" pitchFamily="34" charset="0"/>
        <a:buChar char="•"/>
        <a:defRPr sz="3060" kern="1200">
          <a:solidFill>
            <a:schemeClr val="tx1"/>
          </a:solidFill>
          <a:latin typeface="+mn-lt"/>
          <a:ea typeface="+mn-ea"/>
          <a:cs typeface="+mn-cs"/>
        </a:defRPr>
      </a:lvl8pPr>
      <a:lvl9pPr marL="6606540" indent="-388620" algn="l" defTabSz="1554480" rtl="0" eaLnBrk="1" latinLnBrk="0" hangingPunct="1">
        <a:lnSpc>
          <a:spcPct val="90000"/>
        </a:lnSpc>
        <a:spcBef>
          <a:spcPts val="850"/>
        </a:spcBef>
        <a:buFont typeface="Arial" panose="020B0604020202020204" pitchFamily="34" charset="0"/>
        <a:buChar char="•"/>
        <a:defRPr sz="3060" kern="1200">
          <a:solidFill>
            <a:schemeClr val="tx1"/>
          </a:solidFill>
          <a:latin typeface="+mn-lt"/>
          <a:ea typeface="+mn-ea"/>
          <a:cs typeface="+mn-cs"/>
        </a:defRPr>
      </a:lvl9pPr>
    </p:bodyStyle>
    <p:otherStyle>
      <a:defPPr>
        <a:defRPr lang="en-US"/>
      </a:defPPr>
      <a:lvl1pPr marL="0" algn="l" defTabSz="1554480" rtl="0" eaLnBrk="1" latinLnBrk="0" hangingPunct="1">
        <a:defRPr sz="3060" kern="1200">
          <a:solidFill>
            <a:schemeClr val="tx1"/>
          </a:solidFill>
          <a:latin typeface="+mn-lt"/>
          <a:ea typeface="+mn-ea"/>
          <a:cs typeface="+mn-cs"/>
        </a:defRPr>
      </a:lvl1pPr>
      <a:lvl2pPr marL="777240" algn="l" defTabSz="1554480" rtl="0" eaLnBrk="1" latinLnBrk="0" hangingPunct="1">
        <a:defRPr sz="3060" kern="1200">
          <a:solidFill>
            <a:schemeClr val="tx1"/>
          </a:solidFill>
          <a:latin typeface="+mn-lt"/>
          <a:ea typeface="+mn-ea"/>
          <a:cs typeface="+mn-cs"/>
        </a:defRPr>
      </a:lvl2pPr>
      <a:lvl3pPr marL="1554480" algn="l" defTabSz="1554480" rtl="0" eaLnBrk="1" latinLnBrk="0" hangingPunct="1">
        <a:defRPr sz="3060" kern="1200">
          <a:solidFill>
            <a:schemeClr val="tx1"/>
          </a:solidFill>
          <a:latin typeface="+mn-lt"/>
          <a:ea typeface="+mn-ea"/>
          <a:cs typeface="+mn-cs"/>
        </a:defRPr>
      </a:lvl3pPr>
      <a:lvl4pPr marL="2331720" algn="l" defTabSz="1554480" rtl="0" eaLnBrk="1" latinLnBrk="0" hangingPunct="1">
        <a:defRPr sz="3060" kern="1200">
          <a:solidFill>
            <a:schemeClr val="tx1"/>
          </a:solidFill>
          <a:latin typeface="+mn-lt"/>
          <a:ea typeface="+mn-ea"/>
          <a:cs typeface="+mn-cs"/>
        </a:defRPr>
      </a:lvl4pPr>
      <a:lvl5pPr marL="3108960" algn="l" defTabSz="1554480" rtl="0" eaLnBrk="1" latinLnBrk="0" hangingPunct="1">
        <a:defRPr sz="3060" kern="1200">
          <a:solidFill>
            <a:schemeClr val="tx1"/>
          </a:solidFill>
          <a:latin typeface="+mn-lt"/>
          <a:ea typeface="+mn-ea"/>
          <a:cs typeface="+mn-cs"/>
        </a:defRPr>
      </a:lvl5pPr>
      <a:lvl6pPr marL="3886200" algn="l" defTabSz="1554480" rtl="0" eaLnBrk="1" latinLnBrk="0" hangingPunct="1">
        <a:defRPr sz="3060" kern="1200">
          <a:solidFill>
            <a:schemeClr val="tx1"/>
          </a:solidFill>
          <a:latin typeface="+mn-lt"/>
          <a:ea typeface="+mn-ea"/>
          <a:cs typeface="+mn-cs"/>
        </a:defRPr>
      </a:lvl6pPr>
      <a:lvl7pPr marL="4663440" algn="l" defTabSz="1554480" rtl="0" eaLnBrk="1" latinLnBrk="0" hangingPunct="1">
        <a:defRPr sz="3060" kern="1200">
          <a:solidFill>
            <a:schemeClr val="tx1"/>
          </a:solidFill>
          <a:latin typeface="+mn-lt"/>
          <a:ea typeface="+mn-ea"/>
          <a:cs typeface="+mn-cs"/>
        </a:defRPr>
      </a:lvl7pPr>
      <a:lvl8pPr marL="5440680" algn="l" defTabSz="1554480" rtl="0" eaLnBrk="1" latinLnBrk="0" hangingPunct="1">
        <a:defRPr sz="3060" kern="1200">
          <a:solidFill>
            <a:schemeClr val="tx1"/>
          </a:solidFill>
          <a:latin typeface="+mn-lt"/>
          <a:ea typeface="+mn-ea"/>
          <a:cs typeface="+mn-cs"/>
        </a:defRPr>
      </a:lvl8pPr>
      <a:lvl9pPr marL="6217920" algn="l" defTabSz="1554480" rtl="0" eaLnBrk="1" latinLnBrk="0" hangingPunct="1">
        <a:defRPr sz="30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707BAB8-B255-4D06-8072-93BB0FCC60A5}"/>
              </a:ext>
            </a:extLst>
          </p:cNvPr>
          <p:cNvSpPr txBox="1"/>
          <p:nvPr/>
        </p:nvSpPr>
        <p:spPr>
          <a:xfrm>
            <a:off x="-1" y="2348534"/>
            <a:ext cx="15544800" cy="1200329"/>
          </a:xfrm>
          <a:prstGeom prst="rect">
            <a:avLst/>
          </a:prstGeom>
          <a:noFill/>
        </p:spPr>
        <p:txBody>
          <a:bodyPr wrap="square" rtlCol="0">
            <a:spAutoFit/>
          </a:bodyPr>
          <a:lstStyle/>
          <a:p>
            <a:pPr algn="ctr"/>
            <a:r>
              <a:rPr lang="en-CA" sz="7200" b="1" dirty="0">
                <a:solidFill>
                  <a:srgbClr val="8DC63F"/>
                </a:solidFill>
                <a:latin typeface="Segoe UI" panose="020B0502040204020203" pitchFamily="34" charset="0"/>
                <a:cs typeface="Segoe UI" panose="020B0502040204020203" pitchFamily="34" charset="0"/>
              </a:rPr>
              <a:t>HEALTH &amp; WELLNESS PROGRAM</a:t>
            </a:r>
            <a:endParaRPr lang="en-CA" sz="59500" b="1" dirty="0">
              <a:solidFill>
                <a:srgbClr val="8DC63F"/>
              </a:solidFill>
              <a:latin typeface="Segoe UI" panose="020B0502040204020203" pitchFamily="34" charset="0"/>
              <a:cs typeface="Segoe UI" panose="020B0502040204020203" pitchFamily="34" charset="0"/>
            </a:endParaRPr>
          </a:p>
        </p:txBody>
      </p:sp>
      <p:sp>
        <p:nvSpPr>
          <p:cNvPr id="19" name="Rectangle 18">
            <a:extLst>
              <a:ext uri="{FF2B5EF4-FFF2-40B4-BE49-F238E27FC236}">
                <a16:creationId xmlns:a16="http://schemas.microsoft.com/office/drawing/2014/main" id="{651FCFFA-2FFB-4F00-B887-18236010BCBE}"/>
              </a:ext>
            </a:extLst>
          </p:cNvPr>
          <p:cNvSpPr/>
          <p:nvPr/>
        </p:nvSpPr>
        <p:spPr>
          <a:xfrm>
            <a:off x="0" y="19077649"/>
            <a:ext cx="15544800" cy="1060164"/>
          </a:xfrm>
          <a:prstGeom prst="rect">
            <a:avLst/>
          </a:prstGeom>
          <a:solidFill>
            <a:srgbClr val="3CA0D1"/>
          </a:solidFill>
          <a:ln>
            <a:solidFill>
              <a:srgbClr val="3CA0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latin typeface="Segoe UI" panose="020B0502040204020203" pitchFamily="34" charset="0"/>
              <a:cs typeface="Segoe UI" panose="020B0502040204020203" pitchFamily="34" charset="0"/>
            </a:endParaRPr>
          </a:p>
        </p:txBody>
      </p:sp>
      <p:sp>
        <p:nvSpPr>
          <p:cNvPr id="22" name="Rectangle 21">
            <a:extLst>
              <a:ext uri="{FF2B5EF4-FFF2-40B4-BE49-F238E27FC236}">
                <a16:creationId xmlns:a16="http://schemas.microsoft.com/office/drawing/2014/main" id="{446E17B5-0EBE-4021-B1A8-03A155DAC0AE}"/>
              </a:ext>
            </a:extLst>
          </p:cNvPr>
          <p:cNvSpPr/>
          <p:nvPr/>
        </p:nvSpPr>
        <p:spPr>
          <a:xfrm>
            <a:off x="-1" y="18972490"/>
            <a:ext cx="15544800" cy="756162"/>
          </a:xfrm>
          <a:prstGeom prst="rect">
            <a:avLst/>
          </a:prstGeom>
          <a:solidFill>
            <a:srgbClr val="8DC63F"/>
          </a:solidFill>
          <a:ln>
            <a:solidFill>
              <a:srgbClr val="8DC6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latin typeface="Segoe UI" panose="020B0502040204020203" pitchFamily="34" charset="0"/>
              <a:cs typeface="Segoe UI" panose="020B0502040204020203" pitchFamily="34" charset="0"/>
            </a:endParaRPr>
          </a:p>
        </p:txBody>
      </p:sp>
      <p:pic>
        <p:nvPicPr>
          <p:cNvPr id="21" name="Picture 20">
            <a:extLst>
              <a:ext uri="{FF2B5EF4-FFF2-40B4-BE49-F238E27FC236}">
                <a16:creationId xmlns:a16="http://schemas.microsoft.com/office/drawing/2014/main" id="{BD4CFD96-E834-42B2-880D-DB6ED026143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1500" y="17714649"/>
            <a:ext cx="5219702" cy="810602"/>
          </a:xfrm>
          <a:prstGeom prst="rect">
            <a:avLst/>
          </a:prstGeom>
        </p:spPr>
      </p:pic>
      <p:sp>
        <p:nvSpPr>
          <p:cNvPr id="6" name="TextBox 5">
            <a:extLst>
              <a:ext uri="{FF2B5EF4-FFF2-40B4-BE49-F238E27FC236}">
                <a16:creationId xmlns:a16="http://schemas.microsoft.com/office/drawing/2014/main" id="{27B3C66F-53A8-49BC-B12F-89C27ABEEC87}"/>
              </a:ext>
            </a:extLst>
          </p:cNvPr>
          <p:cNvSpPr txBox="1"/>
          <p:nvPr/>
        </p:nvSpPr>
        <p:spPr>
          <a:xfrm>
            <a:off x="571499" y="3858170"/>
            <a:ext cx="14264440" cy="1015663"/>
          </a:xfrm>
          <a:prstGeom prst="rect">
            <a:avLst/>
          </a:prstGeom>
          <a:solidFill>
            <a:srgbClr val="3CA0D1"/>
          </a:solidFill>
        </p:spPr>
        <p:txBody>
          <a:bodyPr wrap="square" rtlCol="0">
            <a:spAutoFit/>
          </a:bodyPr>
          <a:lstStyle/>
          <a:p>
            <a:pPr algn="ctr"/>
            <a:r>
              <a:rPr lang="en-CA" sz="6000" b="1" dirty="0">
                <a:solidFill>
                  <a:schemeClr val="bg1"/>
                </a:solidFill>
                <a:latin typeface="Segoe UI" panose="020B0502040204020203" pitchFamily="34" charset="0"/>
                <a:ea typeface="MS Mincho" panose="02020609040205080304" pitchFamily="49" charset="-128"/>
                <a:cs typeface="Segoe UI" panose="020B0502040204020203" pitchFamily="34" charset="0"/>
              </a:rPr>
              <a:t>Starting in (insert month)</a:t>
            </a:r>
          </a:p>
        </p:txBody>
      </p:sp>
      <p:sp>
        <p:nvSpPr>
          <p:cNvPr id="28" name="Text Box 7">
            <a:extLst>
              <a:ext uri="{FF2B5EF4-FFF2-40B4-BE49-F238E27FC236}">
                <a16:creationId xmlns:a16="http://schemas.microsoft.com/office/drawing/2014/main" id="{3A8D1598-A6ED-4EA4-B474-42FC95A12606}"/>
              </a:ext>
            </a:extLst>
          </p:cNvPr>
          <p:cNvSpPr txBox="1"/>
          <p:nvPr/>
        </p:nvSpPr>
        <p:spPr>
          <a:xfrm>
            <a:off x="571499" y="5360527"/>
            <a:ext cx="14264440" cy="1856493"/>
          </a:xfrm>
          <a:prstGeom prst="rect">
            <a:avLst/>
          </a:prstGeom>
          <a:noFill/>
          <a:ln>
            <a:noFill/>
          </a:ln>
          <a:effectLst/>
          <a:extLst>
            <a:ext uri="{C572A759-6A51-4108-AA02-DFA0A04FC94B}">
              <ma14:wrappingTextBoxFlag xmlns="" xmlns:wpc="http://schemas.microsoft.com/office/word/2010/wordprocessingCanvas" xmlns:mo="http://schemas.microsoft.com/office/mac/office/2008/main" xmlns:mc="http://schemas.openxmlformats.org/markup-compatibility/2006" xmlns:mv="urn:schemas-microsoft-com:mac:vml"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ma14="http://schemas.microsoft.com/office/mac/drawingml/2011/main" xmlns:lc="http://schemas.openxmlformats.org/drawingml/2006/lockedCanvas"/>
            </a:ext>
          </a:ex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n-CA" sz="5400" b="1" dirty="0">
                <a:solidFill>
                  <a:srgbClr val="FF6C00"/>
                </a:solidFill>
                <a:latin typeface="Segoe UI" panose="020B0502040204020203" pitchFamily="34" charset="0"/>
                <a:cs typeface="Segoe UI" panose="020B0502040204020203" pitchFamily="34" charset="0"/>
              </a:rPr>
              <a:t>We are launching a </a:t>
            </a:r>
            <a:r>
              <a:rPr lang="en-CA" sz="5400" b="1" u="sng" dirty="0">
                <a:solidFill>
                  <a:srgbClr val="FF6C00"/>
                </a:solidFill>
                <a:latin typeface="Segoe UI" panose="020B0502040204020203" pitchFamily="34" charset="0"/>
                <a:cs typeface="Segoe UI" panose="020B0502040204020203" pitchFamily="34" charset="0"/>
              </a:rPr>
              <a:t>NEW</a:t>
            </a:r>
            <a:r>
              <a:rPr lang="en-CA" sz="5400" b="1" dirty="0">
                <a:solidFill>
                  <a:srgbClr val="FF6C00"/>
                </a:solidFill>
                <a:latin typeface="Segoe UI" panose="020B0502040204020203" pitchFamily="34" charset="0"/>
                <a:cs typeface="Segoe UI" panose="020B0502040204020203" pitchFamily="34" charset="0"/>
              </a:rPr>
              <a:t> </a:t>
            </a:r>
            <a:endParaRPr lang="en-CA" sz="5400" dirty="0">
              <a:solidFill>
                <a:srgbClr val="FF6C00"/>
              </a:solidFill>
              <a:latin typeface="Segoe UI" panose="020B0502040204020203" pitchFamily="34" charset="0"/>
              <a:cs typeface="Segoe UI" panose="020B0502040204020203" pitchFamily="34" charset="0"/>
            </a:endParaRPr>
          </a:p>
          <a:p>
            <a:pPr algn="ctr"/>
            <a:r>
              <a:rPr lang="en-CA" sz="5400" b="1" dirty="0">
                <a:solidFill>
                  <a:srgbClr val="FF6C00"/>
                </a:solidFill>
                <a:latin typeface="Segoe UI" panose="020B0502040204020203" pitchFamily="34" charset="0"/>
                <a:cs typeface="Segoe UI" panose="020B0502040204020203" pitchFamily="34" charset="0"/>
              </a:rPr>
              <a:t>Employee Health &amp; Wellness Program!</a:t>
            </a:r>
            <a:endParaRPr lang="en-CA" sz="5400" dirty="0">
              <a:solidFill>
                <a:srgbClr val="FF6C00"/>
              </a:solidFill>
              <a:latin typeface="Segoe UI" panose="020B0502040204020203" pitchFamily="34" charset="0"/>
              <a:cs typeface="Segoe UI" panose="020B0502040204020203" pitchFamily="34" charset="0"/>
            </a:endParaRPr>
          </a:p>
        </p:txBody>
      </p:sp>
      <p:sp>
        <p:nvSpPr>
          <p:cNvPr id="3" name="Rectangle 2">
            <a:extLst>
              <a:ext uri="{FF2B5EF4-FFF2-40B4-BE49-F238E27FC236}">
                <a16:creationId xmlns:a16="http://schemas.microsoft.com/office/drawing/2014/main" id="{3BF43B59-3E8E-4BDD-B600-3B3E2CF79D44}"/>
              </a:ext>
            </a:extLst>
          </p:cNvPr>
          <p:cNvSpPr/>
          <p:nvPr/>
        </p:nvSpPr>
        <p:spPr>
          <a:xfrm>
            <a:off x="571499" y="956541"/>
            <a:ext cx="6981744" cy="1015663"/>
          </a:xfrm>
          <a:prstGeom prst="rect">
            <a:avLst/>
          </a:prstGeom>
        </p:spPr>
        <p:txBody>
          <a:bodyPr wrap="square">
            <a:spAutoFit/>
          </a:bodyPr>
          <a:lstStyle/>
          <a:p>
            <a:r>
              <a:rPr lang="en-CA" sz="6000" b="1" dirty="0">
                <a:solidFill>
                  <a:schemeClr val="tx1">
                    <a:lumMod val="65000"/>
                    <a:lumOff val="35000"/>
                  </a:schemeClr>
                </a:solidFill>
                <a:latin typeface="Segoe UI" panose="020B0502040204020203" pitchFamily="34" charset="0"/>
                <a:ea typeface="Calibri" panose="020F0502020204030204" pitchFamily="34" charset="0"/>
                <a:cs typeface="Segoe UI" panose="020B0502040204020203" pitchFamily="34" charset="0"/>
              </a:rPr>
              <a:t>PRESENTING THE</a:t>
            </a:r>
            <a:endParaRPr lang="en-CA" sz="6000" b="1" dirty="0">
              <a:solidFill>
                <a:schemeClr val="tx1">
                  <a:lumMod val="65000"/>
                  <a:lumOff val="35000"/>
                </a:schemeClr>
              </a:solidFill>
              <a:latin typeface="Segoe UI" panose="020B0502040204020203" pitchFamily="34" charset="0"/>
              <a:cs typeface="Segoe UI" panose="020B0502040204020203" pitchFamily="34" charset="0"/>
            </a:endParaRPr>
          </a:p>
        </p:txBody>
      </p:sp>
      <p:sp>
        <p:nvSpPr>
          <p:cNvPr id="4" name="Rectangle 3">
            <a:extLst>
              <a:ext uri="{FF2B5EF4-FFF2-40B4-BE49-F238E27FC236}">
                <a16:creationId xmlns:a16="http://schemas.microsoft.com/office/drawing/2014/main" id="{A2BA8195-E1AD-44C6-B0AB-A484039282F3}"/>
              </a:ext>
            </a:extLst>
          </p:cNvPr>
          <p:cNvSpPr/>
          <p:nvPr/>
        </p:nvSpPr>
        <p:spPr>
          <a:xfrm>
            <a:off x="571499" y="7581318"/>
            <a:ext cx="14264440" cy="4647426"/>
          </a:xfrm>
          <a:prstGeom prst="rect">
            <a:avLst/>
          </a:prstGeom>
        </p:spPr>
        <p:txBody>
          <a:bodyPr wrap="square">
            <a:spAutoFit/>
          </a:bodyPr>
          <a:lstStyle/>
          <a:p>
            <a:pPr algn="ctr"/>
            <a:r>
              <a:rPr lang="en-CA" sz="4000" b="1" dirty="0">
                <a:solidFill>
                  <a:srgbClr val="8DC63F"/>
                </a:solidFill>
                <a:latin typeface="Segoe UI" panose="020B0502040204020203" pitchFamily="34" charset="0"/>
                <a:ea typeface="Times New Roman" panose="02020603050405020304" pitchFamily="18" charset="0"/>
                <a:cs typeface="Segoe UI" panose="020B0502040204020203" pitchFamily="34" charset="0"/>
              </a:rPr>
              <a:t>STAFF INFORMATION SESSIONS and</a:t>
            </a:r>
          </a:p>
          <a:p>
            <a:pPr algn="ctr"/>
            <a:r>
              <a:rPr lang="en-CA" sz="4000" b="1" dirty="0">
                <a:solidFill>
                  <a:srgbClr val="8DC63F"/>
                </a:solidFill>
                <a:latin typeface="Segoe UI" panose="020B0502040204020203" pitchFamily="34" charset="0"/>
                <a:ea typeface="Times New Roman" panose="02020603050405020304" pitchFamily="18" charset="0"/>
                <a:cs typeface="Segoe UI" panose="020B0502040204020203" pitchFamily="34" charset="0"/>
              </a:rPr>
              <a:t>PROGRAM LAUNCH WILL BE HELD ON (insert date/time)</a:t>
            </a:r>
          </a:p>
          <a:p>
            <a:endParaRPr lang="en-CA" sz="3600" dirty="0">
              <a:solidFill>
                <a:srgbClr val="8DC63F"/>
              </a:solidFill>
              <a:latin typeface="Segoe UI" panose="020B0502040204020203" pitchFamily="34" charset="0"/>
              <a:ea typeface="Times New Roman" panose="02020603050405020304" pitchFamily="18" charset="0"/>
              <a:cs typeface="Segoe UI" panose="020B0502040204020203" pitchFamily="34" charset="0"/>
            </a:endParaRPr>
          </a:p>
          <a:p>
            <a:pPr algn="just"/>
            <a:r>
              <a:rPr lang="en-CA" sz="3600" dirty="0">
                <a:solidFill>
                  <a:schemeClr val="tx1">
                    <a:lumMod val="85000"/>
                    <a:lumOff val="15000"/>
                  </a:schemeClr>
                </a:solidFill>
                <a:latin typeface="Segoe UI" panose="020B0502040204020203" pitchFamily="34" charset="0"/>
                <a:ea typeface="Times New Roman" panose="02020603050405020304" pitchFamily="18" charset="0"/>
                <a:cs typeface="Segoe UI" panose="020B0502040204020203" pitchFamily="34" charset="0"/>
              </a:rPr>
              <a:t>We are excited to share with you the details of our new partnership with Employee Wellness Solutions Network (EWSNetwork).  Over the next three months, they will be sharing various wellness awareness initiatives with our organization.  Join us on (insert date/time) to learn more about what we will see!</a:t>
            </a:r>
          </a:p>
        </p:txBody>
      </p:sp>
      <p:sp>
        <p:nvSpPr>
          <p:cNvPr id="14" name="Rectangle 13">
            <a:extLst>
              <a:ext uri="{FF2B5EF4-FFF2-40B4-BE49-F238E27FC236}">
                <a16:creationId xmlns:a16="http://schemas.microsoft.com/office/drawing/2014/main" id="{1953DFD2-5C4C-442F-8110-794A4AB93FC6}"/>
              </a:ext>
            </a:extLst>
          </p:cNvPr>
          <p:cNvSpPr/>
          <p:nvPr/>
        </p:nvSpPr>
        <p:spPr>
          <a:xfrm>
            <a:off x="571499" y="13494925"/>
            <a:ext cx="8254449" cy="2862322"/>
          </a:xfrm>
          <a:prstGeom prst="rect">
            <a:avLst/>
          </a:prstGeom>
        </p:spPr>
        <p:txBody>
          <a:bodyPr wrap="square">
            <a:spAutoFit/>
          </a:bodyPr>
          <a:lstStyle/>
          <a:p>
            <a:r>
              <a:rPr lang="en-CA" sz="3600" dirty="0">
                <a:solidFill>
                  <a:schemeClr val="tx1">
                    <a:lumMod val="85000"/>
                    <a:lumOff val="15000"/>
                  </a:schemeClr>
                </a:solidFill>
                <a:latin typeface="Segoe UI" panose="020B0502040204020203" pitchFamily="34" charset="0"/>
                <a:ea typeface="Times New Roman" panose="02020603050405020304" pitchFamily="18" charset="0"/>
                <a:cs typeface="Segoe UI" panose="020B0502040204020203" pitchFamily="34" charset="0"/>
              </a:rPr>
              <a:t>Personal awareness, group programs and family health promotion will be available!  </a:t>
            </a:r>
          </a:p>
          <a:p>
            <a:endParaRPr lang="en-CA" sz="3600" dirty="0">
              <a:solidFill>
                <a:schemeClr val="tx1">
                  <a:lumMod val="85000"/>
                  <a:lumOff val="15000"/>
                </a:schemeClr>
              </a:solidFill>
              <a:latin typeface="Segoe UI" panose="020B0502040204020203" pitchFamily="34" charset="0"/>
              <a:ea typeface="Times New Roman" panose="02020603050405020304" pitchFamily="18" charset="0"/>
              <a:cs typeface="Segoe UI" panose="020B0502040204020203" pitchFamily="34" charset="0"/>
            </a:endParaRPr>
          </a:p>
          <a:p>
            <a:r>
              <a:rPr lang="en-CA" sz="3600" dirty="0">
                <a:solidFill>
                  <a:schemeClr val="tx1">
                    <a:lumMod val="85000"/>
                    <a:lumOff val="15000"/>
                  </a:schemeClr>
                </a:solidFill>
                <a:latin typeface="Segoe UI" panose="020B0502040204020203" pitchFamily="34" charset="0"/>
                <a:ea typeface="Times New Roman" panose="02020603050405020304" pitchFamily="18" charset="0"/>
                <a:cs typeface="Segoe UI" panose="020B0502040204020203" pitchFamily="34" charset="0"/>
              </a:rPr>
              <a:t>Details will be shared on launch day.</a:t>
            </a:r>
            <a:endParaRPr lang="en-CA" sz="3600" dirty="0">
              <a:solidFill>
                <a:schemeClr val="tx1">
                  <a:lumMod val="85000"/>
                  <a:lumOff val="15000"/>
                </a:schemeClr>
              </a:solidFill>
              <a:effectLst/>
              <a:latin typeface="Segoe UI" panose="020B0502040204020203" pitchFamily="34" charset="0"/>
              <a:ea typeface="Times New Roman" panose="02020603050405020304" pitchFamily="18" charset="0"/>
              <a:cs typeface="Segoe UI" panose="020B0502040204020203" pitchFamily="34" charset="0"/>
            </a:endParaRPr>
          </a:p>
        </p:txBody>
      </p:sp>
      <p:pic>
        <p:nvPicPr>
          <p:cNvPr id="15" name="Picture 14" descr="C:\Users\Meaghan\Dropbox\Garth Jansen\Website\Garths Public Site Dev\Website Pictures\family-time.jpg">
            <a:extLst>
              <a:ext uri="{FF2B5EF4-FFF2-40B4-BE49-F238E27FC236}">
                <a16:creationId xmlns:a16="http://schemas.microsoft.com/office/drawing/2014/main" id="{AFFFA591-B456-4349-8E5E-B2F886DFD80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71023" y="13023476"/>
            <a:ext cx="5564916" cy="3708881"/>
          </a:xfrm>
          <a:prstGeom prst="rect">
            <a:avLst/>
          </a:prstGeom>
          <a:noFill/>
          <a:ln w="31750">
            <a:solidFill>
              <a:schemeClr val="tx1">
                <a:lumMod val="85000"/>
                <a:lumOff val="15000"/>
              </a:schemeClr>
            </a:solidFill>
          </a:ln>
          <a:effectLst/>
        </p:spPr>
      </p:pic>
      <p:pic>
        <p:nvPicPr>
          <p:cNvPr id="13" name="Picture 12">
            <a:extLst>
              <a:ext uri="{FF2B5EF4-FFF2-40B4-BE49-F238E27FC236}">
                <a16:creationId xmlns:a16="http://schemas.microsoft.com/office/drawing/2014/main" id="{17131F59-6E8B-4A83-802D-18BC7F41F407}"/>
              </a:ext>
            </a:extLst>
          </p:cNvPr>
          <p:cNvPicPr>
            <a:picLocks noChangeAspect="1"/>
          </p:cNvPicPr>
          <p:nvPr/>
        </p:nvPicPr>
        <p:blipFill>
          <a:blip r:embed="rId4"/>
          <a:stretch>
            <a:fillRect/>
          </a:stretch>
        </p:blipFill>
        <p:spPr>
          <a:xfrm>
            <a:off x="11786328" y="17640240"/>
            <a:ext cx="2729415" cy="1128706"/>
          </a:xfrm>
          <a:prstGeom prst="rect">
            <a:avLst/>
          </a:prstGeom>
        </p:spPr>
      </p:pic>
      <p:sp>
        <p:nvSpPr>
          <p:cNvPr id="16" name="Rectangle 15">
            <a:extLst>
              <a:ext uri="{FF2B5EF4-FFF2-40B4-BE49-F238E27FC236}">
                <a16:creationId xmlns:a16="http://schemas.microsoft.com/office/drawing/2014/main" id="{0A7876A6-9425-41BA-A0A6-F2373F926CFF}"/>
              </a:ext>
            </a:extLst>
          </p:cNvPr>
          <p:cNvSpPr/>
          <p:nvPr/>
        </p:nvSpPr>
        <p:spPr>
          <a:xfrm>
            <a:off x="9753600" y="18004538"/>
            <a:ext cx="2466083" cy="400110"/>
          </a:xfrm>
          <a:prstGeom prst="rect">
            <a:avLst/>
          </a:prstGeom>
        </p:spPr>
        <p:txBody>
          <a:bodyPr wrap="square">
            <a:spAutoFit/>
          </a:bodyPr>
          <a:lstStyle/>
          <a:p>
            <a:pPr marR="22860" algn="ctr">
              <a:tabLst>
                <a:tab pos="4229100" algn="l"/>
              </a:tabLst>
            </a:pPr>
            <a:r>
              <a:rPr lang="en-CA" sz="2000" i="1" dirty="0">
                <a:solidFill>
                  <a:schemeClr val="tx1">
                    <a:lumMod val="85000"/>
                    <a:lumOff val="15000"/>
                  </a:schemeClr>
                </a:solidFill>
                <a:latin typeface="Segoe UI" panose="020B0502040204020203" pitchFamily="34" charset="0"/>
                <a:cs typeface="Segoe UI" panose="020B0502040204020203" pitchFamily="34" charset="0"/>
              </a:rPr>
              <a:t>Powered by:</a:t>
            </a:r>
          </a:p>
        </p:txBody>
      </p:sp>
      <p:sp>
        <p:nvSpPr>
          <p:cNvPr id="17" name="TextBox 16">
            <a:extLst>
              <a:ext uri="{FF2B5EF4-FFF2-40B4-BE49-F238E27FC236}">
                <a16:creationId xmlns:a16="http://schemas.microsoft.com/office/drawing/2014/main" id="{37E28048-08D3-4DF6-A466-D62922BC1FDD}"/>
              </a:ext>
            </a:extLst>
          </p:cNvPr>
          <p:cNvSpPr txBox="1"/>
          <p:nvPr/>
        </p:nvSpPr>
        <p:spPr>
          <a:xfrm>
            <a:off x="571500" y="19129689"/>
            <a:ext cx="14264440" cy="430887"/>
          </a:xfrm>
          <a:prstGeom prst="rect">
            <a:avLst/>
          </a:prstGeom>
          <a:noFill/>
        </p:spPr>
        <p:txBody>
          <a:bodyPr wrap="square" rtlCol="0">
            <a:spAutoFit/>
          </a:bodyPr>
          <a:lstStyle/>
          <a:p>
            <a:r>
              <a:rPr lang="en-CA" sz="2200" dirty="0">
                <a:solidFill>
                  <a:schemeClr val="bg1"/>
                </a:solidFill>
                <a:latin typeface="Segoe UI" panose="020B0502040204020203" pitchFamily="34" charset="0"/>
                <a:cs typeface="Segoe UI" panose="020B0502040204020203" pitchFamily="34" charset="0"/>
              </a:rPr>
              <a:t> ©2020 Employee Wellness Solutions Network Inc., All Rights Reserved                                www.EWSNetwork.com</a:t>
            </a:r>
          </a:p>
        </p:txBody>
      </p:sp>
    </p:spTree>
    <p:extLst>
      <p:ext uri="{BB962C8B-B14F-4D97-AF65-F5344CB8AC3E}">
        <p14:creationId xmlns:p14="http://schemas.microsoft.com/office/powerpoint/2010/main" val="18467288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220</TotalTime>
  <Words>137</Words>
  <Application>Microsoft Office PowerPoint</Application>
  <PresentationFormat>Custom</PresentationFormat>
  <Paragraphs>14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Segoe UI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Garth Jansen</dc:creator>
  <cp:lastModifiedBy>Meaghan Jansen</cp:lastModifiedBy>
  <cp:revision>34</cp:revision>
  <dcterms:created xsi:type="dcterms:W3CDTF">2018-08-09T21:28:05Z</dcterms:created>
  <dcterms:modified xsi:type="dcterms:W3CDTF">2020-10-30T19:06:36Z</dcterms:modified>
</cp:coreProperties>
</file>