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Lst>
  <p:sldSz cx="15544800" cy="20116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3F"/>
    <a:srgbClr val="3CA0D1"/>
    <a:srgbClr val="9C5D90"/>
    <a:srgbClr val="FF6C00"/>
    <a:srgbClr val="94C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91" autoAdjust="0"/>
    <p:restoredTop sz="94660"/>
  </p:normalViewPr>
  <p:slideViewPr>
    <p:cSldViewPr snapToGrid="0">
      <p:cViewPr>
        <p:scale>
          <a:sx n="53" d="100"/>
          <a:sy n="53" d="100"/>
        </p:scale>
        <p:origin x="1002" y="-17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3292265"/>
            <a:ext cx="13213080" cy="7003627"/>
          </a:xfrm>
        </p:spPr>
        <p:txBody>
          <a:bodyPr anchor="b"/>
          <a:lstStyle>
            <a:lvl1pPr algn="ctr">
              <a:defRPr sz="10200"/>
            </a:lvl1pPr>
          </a:lstStyle>
          <a:p>
            <a:r>
              <a:rPr lang="en-US"/>
              <a:t>Click to edit Master title style</a:t>
            </a:r>
            <a:endParaRPr lang="en-US" dirty="0"/>
          </a:p>
        </p:txBody>
      </p:sp>
      <p:sp>
        <p:nvSpPr>
          <p:cNvPr id="3" name="Subtitle 2"/>
          <p:cNvSpPr>
            <a:spLocks noGrp="1"/>
          </p:cNvSpPr>
          <p:nvPr>
            <p:ph type="subTitle" idx="1"/>
          </p:nvPr>
        </p:nvSpPr>
        <p:spPr>
          <a:xfrm>
            <a:off x="1943100" y="10565978"/>
            <a:ext cx="11658600" cy="4856902"/>
          </a:xfrm>
        </p:spPr>
        <p:txBody>
          <a:bodyPr/>
          <a:lstStyle>
            <a:lvl1pPr marL="0" indent="0" algn="ctr">
              <a:buNone/>
              <a:defRPr sz="4080"/>
            </a:lvl1pPr>
            <a:lvl2pPr marL="777240" indent="0" algn="ctr">
              <a:buNone/>
              <a:defRPr sz="3400"/>
            </a:lvl2pPr>
            <a:lvl3pPr marL="1554480" indent="0" algn="ctr">
              <a:buNone/>
              <a:defRPr sz="3060"/>
            </a:lvl3pPr>
            <a:lvl4pPr marL="2331720" indent="0" algn="ctr">
              <a:buNone/>
              <a:defRPr sz="2720"/>
            </a:lvl4pPr>
            <a:lvl5pPr marL="3108960" indent="0" algn="ctr">
              <a:buNone/>
              <a:defRPr sz="2720"/>
            </a:lvl5pPr>
            <a:lvl6pPr marL="3886200" indent="0" algn="ctr">
              <a:buNone/>
              <a:defRPr sz="2720"/>
            </a:lvl6pPr>
            <a:lvl7pPr marL="4663440" indent="0" algn="ctr">
              <a:buNone/>
              <a:defRPr sz="2720"/>
            </a:lvl7pPr>
            <a:lvl8pPr marL="5440680" indent="0" algn="ctr">
              <a:buNone/>
              <a:defRPr sz="2720"/>
            </a:lvl8pPr>
            <a:lvl9pPr marL="6217920" indent="0" algn="ctr">
              <a:buNone/>
              <a:defRPr sz="2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72A619-0580-407B-A67D-B0B19FCCB745}" type="datetimeFigureOut">
              <a:rPr lang="en-CA" smtClean="0"/>
              <a:t>2020-10-08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2213969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2A619-0580-407B-A67D-B0B19FCCB745}" type="datetimeFigureOut">
              <a:rPr lang="en-CA" smtClean="0"/>
              <a:t>2020-10-08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193691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24248" y="1071033"/>
            <a:ext cx="3351848" cy="1704805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8706" y="1071033"/>
            <a:ext cx="9861233" cy="170480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2A619-0580-407B-A67D-B0B19FCCB745}" type="datetimeFigureOut">
              <a:rPr lang="en-CA" smtClean="0"/>
              <a:t>2020-10-08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200910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2A619-0580-407B-A67D-B0B19FCCB745}" type="datetimeFigureOut">
              <a:rPr lang="en-CA" smtClean="0"/>
              <a:t>2020-10-08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2171341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0610" y="5015236"/>
            <a:ext cx="13407390" cy="8368029"/>
          </a:xfrm>
        </p:spPr>
        <p:txBody>
          <a:bodyPr anchor="b"/>
          <a:lstStyle>
            <a:lvl1pPr>
              <a:defRPr sz="10200"/>
            </a:lvl1pPr>
          </a:lstStyle>
          <a:p>
            <a:r>
              <a:rPr lang="en-US"/>
              <a:t>Click to edit Master title style</a:t>
            </a:r>
            <a:endParaRPr lang="en-US" dirty="0"/>
          </a:p>
        </p:txBody>
      </p:sp>
      <p:sp>
        <p:nvSpPr>
          <p:cNvPr id="3" name="Text Placeholder 2"/>
          <p:cNvSpPr>
            <a:spLocks noGrp="1"/>
          </p:cNvSpPr>
          <p:nvPr>
            <p:ph type="body" idx="1"/>
          </p:nvPr>
        </p:nvSpPr>
        <p:spPr>
          <a:xfrm>
            <a:off x="1060610" y="13462429"/>
            <a:ext cx="13407390" cy="4400549"/>
          </a:xfrm>
        </p:spPr>
        <p:txBody>
          <a:bodyPr/>
          <a:lstStyle>
            <a:lvl1pPr marL="0" indent="0">
              <a:buNone/>
              <a:defRPr sz="4080">
                <a:solidFill>
                  <a:schemeClr val="tx1"/>
                </a:solidFill>
              </a:defRPr>
            </a:lvl1pPr>
            <a:lvl2pPr marL="777240" indent="0">
              <a:buNone/>
              <a:defRPr sz="3400">
                <a:solidFill>
                  <a:schemeClr val="tx1">
                    <a:tint val="75000"/>
                  </a:schemeClr>
                </a:solidFill>
              </a:defRPr>
            </a:lvl2pPr>
            <a:lvl3pPr marL="1554480" indent="0">
              <a:buNone/>
              <a:defRPr sz="3060">
                <a:solidFill>
                  <a:schemeClr val="tx1">
                    <a:tint val="75000"/>
                  </a:schemeClr>
                </a:solidFill>
              </a:defRPr>
            </a:lvl3pPr>
            <a:lvl4pPr marL="2331720" indent="0">
              <a:buNone/>
              <a:defRPr sz="2720">
                <a:solidFill>
                  <a:schemeClr val="tx1">
                    <a:tint val="75000"/>
                  </a:schemeClr>
                </a:solidFill>
              </a:defRPr>
            </a:lvl4pPr>
            <a:lvl5pPr marL="3108960" indent="0">
              <a:buNone/>
              <a:defRPr sz="2720">
                <a:solidFill>
                  <a:schemeClr val="tx1">
                    <a:tint val="75000"/>
                  </a:schemeClr>
                </a:solidFill>
              </a:defRPr>
            </a:lvl5pPr>
            <a:lvl6pPr marL="3886200" indent="0">
              <a:buNone/>
              <a:defRPr sz="2720">
                <a:solidFill>
                  <a:schemeClr val="tx1">
                    <a:tint val="75000"/>
                  </a:schemeClr>
                </a:solidFill>
              </a:defRPr>
            </a:lvl6pPr>
            <a:lvl7pPr marL="4663440" indent="0">
              <a:buNone/>
              <a:defRPr sz="2720">
                <a:solidFill>
                  <a:schemeClr val="tx1">
                    <a:tint val="75000"/>
                  </a:schemeClr>
                </a:solidFill>
              </a:defRPr>
            </a:lvl7pPr>
            <a:lvl8pPr marL="5440680" indent="0">
              <a:buNone/>
              <a:defRPr sz="2720">
                <a:solidFill>
                  <a:schemeClr val="tx1">
                    <a:tint val="75000"/>
                  </a:schemeClr>
                </a:solidFill>
              </a:defRPr>
            </a:lvl8pPr>
            <a:lvl9pPr marL="6217920" indent="0">
              <a:buNone/>
              <a:defRPr sz="27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72A619-0580-407B-A67D-B0B19FCCB745}" type="datetimeFigureOut">
              <a:rPr lang="en-CA" smtClean="0"/>
              <a:t>2020-10-08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2832939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8705" y="5355167"/>
            <a:ext cx="6606540" cy="12763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9555" y="5355167"/>
            <a:ext cx="6606540" cy="12763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72A619-0580-407B-A67D-B0B19FCCB745}" type="datetimeFigureOut">
              <a:rPr lang="en-CA" smtClean="0"/>
              <a:t>2020-10-08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4003791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0730" y="1071038"/>
            <a:ext cx="13407390" cy="388831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70731" y="4931411"/>
            <a:ext cx="6576178" cy="2416809"/>
          </a:xfrm>
        </p:spPr>
        <p:txBody>
          <a:bodyPr anchor="b"/>
          <a:lstStyle>
            <a:lvl1pPr marL="0" indent="0">
              <a:buNone/>
              <a:defRPr sz="4080" b="1"/>
            </a:lvl1pPr>
            <a:lvl2pPr marL="777240" indent="0">
              <a:buNone/>
              <a:defRPr sz="3400" b="1"/>
            </a:lvl2pPr>
            <a:lvl3pPr marL="1554480" indent="0">
              <a:buNone/>
              <a:defRPr sz="3060" b="1"/>
            </a:lvl3pPr>
            <a:lvl4pPr marL="2331720" indent="0">
              <a:buNone/>
              <a:defRPr sz="2720" b="1"/>
            </a:lvl4pPr>
            <a:lvl5pPr marL="3108960" indent="0">
              <a:buNone/>
              <a:defRPr sz="2720" b="1"/>
            </a:lvl5pPr>
            <a:lvl6pPr marL="3886200" indent="0">
              <a:buNone/>
              <a:defRPr sz="2720" b="1"/>
            </a:lvl6pPr>
            <a:lvl7pPr marL="4663440" indent="0">
              <a:buNone/>
              <a:defRPr sz="2720" b="1"/>
            </a:lvl7pPr>
            <a:lvl8pPr marL="5440680" indent="0">
              <a:buNone/>
              <a:defRPr sz="2720" b="1"/>
            </a:lvl8pPr>
            <a:lvl9pPr marL="6217920" indent="0">
              <a:buNone/>
              <a:defRPr sz="2720" b="1"/>
            </a:lvl9pPr>
          </a:lstStyle>
          <a:p>
            <a:pPr lvl="0"/>
            <a:r>
              <a:rPr lang="en-US"/>
              <a:t>Edit Master text styles</a:t>
            </a:r>
          </a:p>
        </p:txBody>
      </p:sp>
      <p:sp>
        <p:nvSpPr>
          <p:cNvPr id="4" name="Content Placeholder 3"/>
          <p:cNvSpPr>
            <a:spLocks noGrp="1"/>
          </p:cNvSpPr>
          <p:nvPr>
            <p:ph sz="half" idx="2"/>
          </p:nvPr>
        </p:nvSpPr>
        <p:spPr>
          <a:xfrm>
            <a:off x="1070731" y="7348220"/>
            <a:ext cx="6576178" cy="10808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69556" y="4931411"/>
            <a:ext cx="6608565" cy="2416809"/>
          </a:xfrm>
        </p:spPr>
        <p:txBody>
          <a:bodyPr anchor="b"/>
          <a:lstStyle>
            <a:lvl1pPr marL="0" indent="0">
              <a:buNone/>
              <a:defRPr sz="4080" b="1"/>
            </a:lvl1pPr>
            <a:lvl2pPr marL="777240" indent="0">
              <a:buNone/>
              <a:defRPr sz="3400" b="1"/>
            </a:lvl2pPr>
            <a:lvl3pPr marL="1554480" indent="0">
              <a:buNone/>
              <a:defRPr sz="3060" b="1"/>
            </a:lvl3pPr>
            <a:lvl4pPr marL="2331720" indent="0">
              <a:buNone/>
              <a:defRPr sz="2720" b="1"/>
            </a:lvl4pPr>
            <a:lvl5pPr marL="3108960" indent="0">
              <a:buNone/>
              <a:defRPr sz="2720" b="1"/>
            </a:lvl5pPr>
            <a:lvl6pPr marL="3886200" indent="0">
              <a:buNone/>
              <a:defRPr sz="2720" b="1"/>
            </a:lvl6pPr>
            <a:lvl7pPr marL="4663440" indent="0">
              <a:buNone/>
              <a:defRPr sz="2720" b="1"/>
            </a:lvl7pPr>
            <a:lvl8pPr marL="5440680" indent="0">
              <a:buNone/>
              <a:defRPr sz="2720" b="1"/>
            </a:lvl8pPr>
            <a:lvl9pPr marL="6217920" indent="0">
              <a:buNone/>
              <a:defRPr sz="2720" b="1"/>
            </a:lvl9pPr>
          </a:lstStyle>
          <a:p>
            <a:pPr lvl="0"/>
            <a:r>
              <a:rPr lang="en-US"/>
              <a:t>Edit Master text styles</a:t>
            </a:r>
          </a:p>
        </p:txBody>
      </p:sp>
      <p:sp>
        <p:nvSpPr>
          <p:cNvPr id="6" name="Content Placeholder 5"/>
          <p:cNvSpPr>
            <a:spLocks noGrp="1"/>
          </p:cNvSpPr>
          <p:nvPr>
            <p:ph sz="quarter" idx="4"/>
          </p:nvPr>
        </p:nvSpPr>
        <p:spPr>
          <a:xfrm>
            <a:off x="7869556" y="7348220"/>
            <a:ext cx="6608565" cy="10808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72A619-0580-407B-A67D-B0B19FCCB745}" type="datetimeFigureOut">
              <a:rPr lang="en-CA" smtClean="0"/>
              <a:t>2020-10-08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1030894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72A619-0580-407B-A67D-B0B19FCCB745}" type="datetimeFigureOut">
              <a:rPr lang="en-CA" smtClean="0"/>
              <a:t>2020-10-08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1195833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72A619-0580-407B-A67D-B0B19FCCB745}" type="datetimeFigureOut">
              <a:rPr lang="en-CA" smtClean="0"/>
              <a:t>2020-10-08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2815442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1341120"/>
            <a:ext cx="5013603" cy="4693920"/>
          </a:xfrm>
        </p:spPr>
        <p:txBody>
          <a:bodyPr anchor="b"/>
          <a:lstStyle>
            <a:lvl1pPr>
              <a:defRPr sz="5440"/>
            </a:lvl1pPr>
          </a:lstStyle>
          <a:p>
            <a:r>
              <a:rPr lang="en-US"/>
              <a:t>Click to edit Master title style</a:t>
            </a:r>
            <a:endParaRPr lang="en-US" dirty="0"/>
          </a:p>
        </p:txBody>
      </p:sp>
      <p:sp>
        <p:nvSpPr>
          <p:cNvPr id="3" name="Content Placeholder 2"/>
          <p:cNvSpPr>
            <a:spLocks noGrp="1"/>
          </p:cNvSpPr>
          <p:nvPr>
            <p:ph idx="1"/>
          </p:nvPr>
        </p:nvSpPr>
        <p:spPr>
          <a:xfrm>
            <a:off x="6608565" y="2896451"/>
            <a:ext cx="7869555" cy="14295967"/>
          </a:xfrm>
        </p:spPr>
        <p:txBody>
          <a:bodyPr/>
          <a:lstStyle>
            <a:lvl1pPr>
              <a:defRPr sz="5440"/>
            </a:lvl1pPr>
            <a:lvl2pPr>
              <a:defRPr sz="4760"/>
            </a:lvl2pPr>
            <a:lvl3pPr>
              <a:defRPr sz="4080"/>
            </a:lvl3pPr>
            <a:lvl4pPr>
              <a:defRPr sz="3400"/>
            </a:lvl4pPr>
            <a:lvl5pPr>
              <a:defRPr sz="3400"/>
            </a:lvl5pPr>
            <a:lvl6pPr>
              <a:defRPr sz="3400"/>
            </a:lvl6pPr>
            <a:lvl7pPr>
              <a:defRPr sz="3400"/>
            </a:lvl7pPr>
            <a:lvl8pPr>
              <a:defRPr sz="3400"/>
            </a:lvl8pPr>
            <a:lvl9pPr>
              <a:defRPr sz="3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0730" y="6035040"/>
            <a:ext cx="5013603" cy="11180658"/>
          </a:xfrm>
        </p:spPr>
        <p:txBody>
          <a:bodyPr/>
          <a:lstStyle>
            <a:lvl1pPr marL="0" indent="0">
              <a:buNone/>
              <a:defRPr sz="2720"/>
            </a:lvl1pPr>
            <a:lvl2pPr marL="777240" indent="0">
              <a:buNone/>
              <a:defRPr sz="2380"/>
            </a:lvl2pPr>
            <a:lvl3pPr marL="1554480" indent="0">
              <a:buNone/>
              <a:defRPr sz="2040"/>
            </a:lvl3pPr>
            <a:lvl4pPr marL="2331720" indent="0">
              <a:buNone/>
              <a:defRPr sz="1700"/>
            </a:lvl4pPr>
            <a:lvl5pPr marL="3108960" indent="0">
              <a:buNone/>
              <a:defRPr sz="1700"/>
            </a:lvl5pPr>
            <a:lvl6pPr marL="3886200" indent="0">
              <a:buNone/>
              <a:defRPr sz="1700"/>
            </a:lvl6pPr>
            <a:lvl7pPr marL="4663440" indent="0">
              <a:buNone/>
              <a:defRPr sz="1700"/>
            </a:lvl7pPr>
            <a:lvl8pPr marL="5440680" indent="0">
              <a:buNone/>
              <a:defRPr sz="1700"/>
            </a:lvl8pPr>
            <a:lvl9pPr marL="6217920" indent="0">
              <a:buNone/>
              <a:defRPr sz="1700"/>
            </a:lvl9pPr>
          </a:lstStyle>
          <a:p>
            <a:pPr lvl="0"/>
            <a:r>
              <a:rPr lang="en-US"/>
              <a:t>Edit Master text styles</a:t>
            </a:r>
          </a:p>
        </p:txBody>
      </p:sp>
      <p:sp>
        <p:nvSpPr>
          <p:cNvPr id="5" name="Date Placeholder 4"/>
          <p:cNvSpPr>
            <a:spLocks noGrp="1"/>
          </p:cNvSpPr>
          <p:nvPr>
            <p:ph type="dt" sz="half" idx="10"/>
          </p:nvPr>
        </p:nvSpPr>
        <p:spPr/>
        <p:txBody>
          <a:bodyPr/>
          <a:lstStyle/>
          <a:p>
            <a:fld id="{F172A619-0580-407B-A67D-B0B19FCCB745}" type="datetimeFigureOut">
              <a:rPr lang="en-CA" smtClean="0"/>
              <a:t>2020-10-08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2050037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1341120"/>
            <a:ext cx="5013603" cy="4693920"/>
          </a:xfrm>
        </p:spPr>
        <p:txBody>
          <a:bodyPr anchor="b"/>
          <a:lstStyle>
            <a:lvl1pPr>
              <a:defRPr sz="54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608565" y="2896451"/>
            <a:ext cx="7869555" cy="14295967"/>
          </a:xfrm>
        </p:spPr>
        <p:txBody>
          <a:bodyPr anchor="t"/>
          <a:lstStyle>
            <a:lvl1pPr marL="0" indent="0">
              <a:buNone/>
              <a:defRPr sz="5440"/>
            </a:lvl1pPr>
            <a:lvl2pPr marL="777240" indent="0">
              <a:buNone/>
              <a:defRPr sz="4760"/>
            </a:lvl2pPr>
            <a:lvl3pPr marL="1554480" indent="0">
              <a:buNone/>
              <a:defRPr sz="4080"/>
            </a:lvl3pPr>
            <a:lvl4pPr marL="2331720" indent="0">
              <a:buNone/>
              <a:defRPr sz="3400"/>
            </a:lvl4pPr>
            <a:lvl5pPr marL="3108960" indent="0">
              <a:buNone/>
              <a:defRPr sz="3400"/>
            </a:lvl5pPr>
            <a:lvl6pPr marL="3886200" indent="0">
              <a:buNone/>
              <a:defRPr sz="3400"/>
            </a:lvl6pPr>
            <a:lvl7pPr marL="4663440" indent="0">
              <a:buNone/>
              <a:defRPr sz="3400"/>
            </a:lvl7pPr>
            <a:lvl8pPr marL="5440680" indent="0">
              <a:buNone/>
              <a:defRPr sz="3400"/>
            </a:lvl8pPr>
            <a:lvl9pPr marL="6217920" indent="0">
              <a:buNone/>
              <a:defRPr sz="3400"/>
            </a:lvl9pPr>
          </a:lstStyle>
          <a:p>
            <a:r>
              <a:rPr lang="en-US"/>
              <a:t>Click icon to add picture</a:t>
            </a:r>
            <a:endParaRPr lang="en-US" dirty="0"/>
          </a:p>
        </p:txBody>
      </p:sp>
      <p:sp>
        <p:nvSpPr>
          <p:cNvPr id="4" name="Text Placeholder 3"/>
          <p:cNvSpPr>
            <a:spLocks noGrp="1"/>
          </p:cNvSpPr>
          <p:nvPr>
            <p:ph type="body" sz="half" idx="2"/>
          </p:nvPr>
        </p:nvSpPr>
        <p:spPr>
          <a:xfrm>
            <a:off x="1070730" y="6035040"/>
            <a:ext cx="5013603" cy="11180658"/>
          </a:xfrm>
        </p:spPr>
        <p:txBody>
          <a:bodyPr/>
          <a:lstStyle>
            <a:lvl1pPr marL="0" indent="0">
              <a:buNone/>
              <a:defRPr sz="2720"/>
            </a:lvl1pPr>
            <a:lvl2pPr marL="777240" indent="0">
              <a:buNone/>
              <a:defRPr sz="2380"/>
            </a:lvl2pPr>
            <a:lvl3pPr marL="1554480" indent="0">
              <a:buNone/>
              <a:defRPr sz="2040"/>
            </a:lvl3pPr>
            <a:lvl4pPr marL="2331720" indent="0">
              <a:buNone/>
              <a:defRPr sz="1700"/>
            </a:lvl4pPr>
            <a:lvl5pPr marL="3108960" indent="0">
              <a:buNone/>
              <a:defRPr sz="1700"/>
            </a:lvl5pPr>
            <a:lvl6pPr marL="3886200" indent="0">
              <a:buNone/>
              <a:defRPr sz="1700"/>
            </a:lvl6pPr>
            <a:lvl7pPr marL="4663440" indent="0">
              <a:buNone/>
              <a:defRPr sz="1700"/>
            </a:lvl7pPr>
            <a:lvl8pPr marL="5440680" indent="0">
              <a:buNone/>
              <a:defRPr sz="1700"/>
            </a:lvl8pPr>
            <a:lvl9pPr marL="6217920" indent="0">
              <a:buNone/>
              <a:defRPr sz="1700"/>
            </a:lvl9pPr>
          </a:lstStyle>
          <a:p>
            <a:pPr lvl="0"/>
            <a:r>
              <a:rPr lang="en-US"/>
              <a:t>Edit Master text styles</a:t>
            </a:r>
          </a:p>
        </p:txBody>
      </p:sp>
      <p:sp>
        <p:nvSpPr>
          <p:cNvPr id="5" name="Date Placeholder 4"/>
          <p:cNvSpPr>
            <a:spLocks noGrp="1"/>
          </p:cNvSpPr>
          <p:nvPr>
            <p:ph type="dt" sz="half" idx="10"/>
          </p:nvPr>
        </p:nvSpPr>
        <p:spPr/>
        <p:txBody>
          <a:bodyPr/>
          <a:lstStyle/>
          <a:p>
            <a:fld id="{F172A619-0580-407B-A67D-B0B19FCCB745}" type="datetimeFigureOut">
              <a:rPr lang="en-CA" smtClean="0"/>
              <a:t>2020-10-08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142912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5" y="1071038"/>
            <a:ext cx="13407390" cy="38883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8705" y="5355167"/>
            <a:ext cx="13407390" cy="127639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8705" y="18645298"/>
            <a:ext cx="3497580" cy="1071033"/>
          </a:xfrm>
          <a:prstGeom prst="rect">
            <a:avLst/>
          </a:prstGeom>
        </p:spPr>
        <p:txBody>
          <a:bodyPr vert="horz" lIns="91440" tIns="45720" rIns="91440" bIns="45720" rtlCol="0" anchor="ctr"/>
          <a:lstStyle>
            <a:lvl1pPr algn="l">
              <a:defRPr sz="2040">
                <a:solidFill>
                  <a:schemeClr val="tx1">
                    <a:tint val="75000"/>
                  </a:schemeClr>
                </a:solidFill>
              </a:defRPr>
            </a:lvl1pPr>
          </a:lstStyle>
          <a:p>
            <a:fld id="{F172A619-0580-407B-A67D-B0B19FCCB745}" type="datetimeFigureOut">
              <a:rPr lang="en-CA" smtClean="0"/>
              <a:t>2020-10-08</a:t>
            </a:fld>
            <a:endParaRPr lang="en-CA"/>
          </a:p>
        </p:txBody>
      </p:sp>
      <p:sp>
        <p:nvSpPr>
          <p:cNvPr id="5" name="Footer Placeholder 4"/>
          <p:cNvSpPr>
            <a:spLocks noGrp="1"/>
          </p:cNvSpPr>
          <p:nvPr>
            <p:ph type="ftr" sz="quarter" idx="3"/>
          </p:nvPr>
        </p:nvSpPr>
        <p:spPr>
          <a:xfrm>
            <a:off x="5149215" y="18645298"/>
            <a:ext cx="5246370" cy="1071033"/>
          </a:xfrm>
          <a:prstGeom prst="rect">
            <a:avLst/>
          </a:prstGeom>
        </p:spPr>
        <p:txBody>
          <a:bodyPr vert="horz" lIns="91440" tIns="45720" rIns="91440" bIns="45720" rtlCol="0" anchor="ctr"/>
          <a:lstStyle>
            <a:lvl1pPr algn="ctr">
              <a:defRPr sz="204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10978515" y="18645298"/>
            <a:ext cx="3497580" cy="1071033"/>
          </a:xfrm>
          <a:prstGeom prst="rect">
            <a:avLst/>
          </a:prstGeom>
        </p:spPr>
        <p:txBody>
          <a:bodyPr vert="horz" lIns="91440" tIns="45720" rIns="91440" bIns="45720" rtlCol="0" anchor="ctr"/>
          <a:lstStyle>
            <a:lvl1pPr algn="r">
              <a:defRPr sz="2040">
                <a:solidFill>
                  <a:schemeClr val="tx1">
                    <a:tint val="75000"/>
                  </a:schemeClr>
                </a:solidFill>
              </a:defRPr>
            </a:lvl1pPr>
          </a:lstStyle>
          <a:p>
            <a:fld id="{7B414A61-F0C6-4A93-BE36-620564B278AD}" type="slidenum">
              <a:rPr lang="en-CA" smtClean="0"/>
              <a:t>‹#›</a:t>
            </a:fld>
            <a:endParaRPr lang="en-CA"/>
          </a:p>
        </p:txBody>
      </p:sp>
    </p:spTree>
    <p:extLst>
      <p:ext uri="{BB962C8B-B14F-4D97-AF65-F5344CB8AC3E}">
        <p14:creationId xmlns:p14="http://schemas.microsoft.com/office/powerpoint/2010/main" val="4171441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554480" rtl="0" eaLnBrk="1" latinLnBrk="0" hangingPunct="1">
        <a:lnSpc>
          <a:spcPct val="90000"/>
        </a:lnSpc>
        <a:spcBef>
          <a:spcPct val="0"/>
        </a:spcBef>
        <a:buNone/>
        <a:defRPr sz="7480" kern="1200">
          <a:solidFill>
            <a:schemeClr val="tx1"/>
          </a:solidFill>
          <a:latin typeface="+mj-lt"/>
          <a:ea typeface="+mj-ea"/>
          <a:cs typeface="+mj-cs"/>
        </a:defRPr>
      </a:lvl1pPr>
    </p:titleStyle>
    <p:bodyStyle>
      <a:lvl1pPr marL="388620" indent="-388620" algn="l" defTabSz="1554480" rtl="0" eaLnBrk="1" latinLnBrk="0" hangingPunct="1">
        <a:lnSpc>
          <a:spcPct val="90000"/>
        </a:lnSpc>
        <a:spcBef>
          <a:spcPts val="1700"/>
        </a:spcBef>
        <a:buFont typeface="Arial" panose="020B0604020202020204" pitchFamily="34" charset="0"/>
        <a:buChar char="•"/>
        <a:defRPr sz="4760" kern="1200">
          <a:solidFill>
            <a:schemeClr val="tx1"/>
          </a:solidFill>
          <a:latin typeface="+mn-lt"/>
          <a:ea typeface="+mn-ea"/>
          <a:cs typeface="+mn-cs"/>
        </a:defRPr>
      </a:lvl1pPr>
      <a:lvl2pPr marL="1165860" indent="-388620" algn="l" defTabSz="1554480" rtl="0" eaLnBrk="1" latinLnBrk="0" hangingPunct="1">
        <a:lnSpc>
          <a:spcPct val="90000"/>
        </a:lnSpc>
        <a:spcBef>
          <a:spcPts val="850"/>
        </a:spcBef>
        <a:buFont typeface="Arial" panose="020B0604020202020204" pitchFamily="34" charset="0"/>
        <a:buChar char="•"/>
        <a:defRPr sz="4080" kern="1200">
          <a:solidFill>
            <a:schemeClr val="tx1"/>
          </a:solidFill>
          <a:latin typeface="+mn-lt"/>
          <a:ea typeface="+mn-ea"/>
          <a:cs typeface="+mn-cs"/>
        </a:defRPr>
      </a:lvl2pPr>
      <a:lvl3pPr marL="1943100" indent="-388620" algn="l" defTabSz="1554480" rtl="0" eaLnBrk="1" latinLnBrk="0" hangingPunct="1">
        <a:lnSpc>
          <a:spcPct val="90000"/>
        </a:lnSpc>
        <a:spcBef>
          <a:spcPts val="850"/>
        </a:spcBef>
        <a:buFont typeface="Arial" panose="020B0604020202020204" pitchFamily="34" charset="0"/>
        <a:buChar char="•"/>
        <a:defRPr sz="3400" kern="1200">
          <a:solidFill>
            <a:schemeClr val="tx1"/>
          </a:solidFill>
          <a:latin typeface="+mn-lt"/>
          <a:ea typeface="+mn-ea"/>
          <a:cs typeface="+mn-cs"/>
        </a:defRPr>
      </a:lvl3pPr>
      <a:lvl4pPr marL="2720340" indent="-388620" algn="l" defTabSz="1554480" rtl="0" eaLnBrk="1" latinLnBrk="0" hangingPunct="1">
        <a:lnSpc>
          <a:spcPct val="90000"/>
        </a:lnSpc>
        <a:spcBef>
          <a:spcPts val="850"/>
        </a:spcBef>
        <a:buFont typeface="Arial" panose="020B0604020202020204" pitchFamily="34" charset="0"/>
        <a:buChar char="•"/>
        <a:defRPr sz="3060" kern="1200">
          <a:solidFill>
            <a:schemeClr val="tx1"/>
          </a:solidFill>
          <a:latin typeface="+mn-lt"/>
          <a:ea typeface="+mn-ea"/>
          <a:cs typeface="+mn-cs"/>
        </a:defRPr>
      </a:lvl4pPr>
      <a:lvl5pPr marL="3497580" indent="-388620" algn="l" defTabSz="1554480" rtl="0" eaLnBrk="1" latinLnBrk="0" hangingPunct="1">
        <a:lnSpc>
          <a:spcPct val="90000"/>
        </a:lnSpc>
        <a:spcBef>
          <a:spcPts val="850"/>
        </a:spcBef>
        <a:buFont typeface="Arial" panose="020B0604020202020204" pitchFamily="34" charset="0"/>
        <a:buChar char="•"/>
        <a:defRPr sz="3060" kern="1200">
          <a:solidFill>
            <a:schemeClr val="tx1"/>
          </a:solidFill>
          <a:latin typeface="+mn-lt"/>
          <a:ea typeface="+mn-ea"/>
          <a:cs typeface="+mn-cs"/>
        </a:defRPr>
      </a:lvl5pPr>
      <a:lvl6pPr marL="4274820" indent="-388620" algn="l" defTabSz="1554480" rtl="0" eaLnBrk="1" latinLnBrk="0" hangingPunct="1">
        <a:lnSpc>
          <a:spcPct val="90000"/>
        </a:lnSpc>
        <a:spcBef>
          <a:spcPts val="850"/>
        </a:spcBef>
        <a:buFont typeface="Arial" panose="020B0604020202020204" pitchFamily="34" charset="0"/>
        <a:buChar char="•"/>
        <a:defRPr sz="3060" kern="1200">
          <a:solidFill>
            <a:schemeClr val="tx1"/>
          </a:solidFill>
          <a:latin typeface="+mn-lt"/>
          <a:ea typeface="+mn-ea"/>
          <a:cs typeface="+mn-cs"/>
        </a:defRPr>
      </a:lvl6pPr>
      <a:lvl7pPr marL="5052060" indent="-388620" algn="l" defTabSz="1554480" rtl="0" eaLnBrk="1" latinLnBrk="0" hangingPunct="1">
        <a:lnSpc>
          <a:spcPct val="90000"/>
        </a:lnSpc>
        <a:spcBef>
          <a:spcPts val="850"/>
        </a:spcBef>
        <a:buFont typeface="Arial" panose="020B0604020202020204" pitchFamily="34" charset="0"/>
        <a:buChar char="•"/>
        <a:defRPr sz="3060" kern="1200">
          <a:solidFill>
            <a:schemeClr val="tx1"/>
          </a:solidFill>
          <a:latin typeface="+mn-lt"/>
          <a:ea typeface="+mn-ea"/>
          <a:cs typeface="+mn-cs"/>
        </a:defRPr>
      </a:lvl7pPr>
      <a:lvl8pPr marL="5829300" indent="-388620" algn="l" defTabSz="1554480" rtl="0" eaLnBrk="1" latinLnBrk="0" hangingPunct="1">
        <a:lnSpc>
          <a:spcPct val="90000"/>
        </a:lnSpc>
        <a:spcBef>
          <a:spcPts val="850"/>
        </a:spcBef>
        <a:buFont typeface="Arial" panose="020B0604020202020204" pitchFamily="34" charset="0"/>
        <a:buChar char="•"/>
        <a:defRPr sz="3060" kern="1200">
          <a:solidFill>
            <a:schemeClr val="tx1"/>
          </a:solidFill>
          <a:latin typeface="+mn-lt"/>
          <a:ea typeface="+mn-ea"/>
          <a:cs typeface="+mn-cs"/>
        </a:defRPr>
      </a:lvl8pPr>
      <a:lvl9pPr marL="6606540" indent="-388620" algn="l" defTabSz="1554480" rtl="0" eaLnBrk="1" latinLnBrk="0" hangingPunct="1">
        <a:lnSpc>
          <a:spcPct val="90000"/>
        </a:lnSpc>
        <a:spcBef>
          <a:spcPts val="850"/>
        </a:spcBef>
        <a:buFont typeface="Arial" panose="020B0604020202020204" pitchFamily="34" charset="0"/>
        <a:buChar char="•"/>
        <a:defRPr sz="3060" kern="1200">
          <a:solidFill>
            <a:schemeClr val="tx1"/>
          </a:solidFill>
          <a:latin typeface="+mn-lt"/>
          <a:ea typeface="+mn-ea"/>
          <a:cs typeface="+mn-cs"/>
        </a:defRPr>
      </a:lvl9pPr>
    </p:bodyStyle>
    <p:otherStyle>
      <a:defPPr>
        <a:defRPr lang="en-US"/>
      </a:defPPr>
      <a:lvl1pPr marL="0" algn="l" defTabSz="1554480" rtl="0" eaLnBrk="1" latinLnBrk="0" hangingPunct="1">
        <a:defRPr sz="3060" kern="1200">
          <a:solidFill>
            <a:schemeClr val="tx1"/>
          </a:solidFill>
          <a:latin typeface="+mn-lt"/>
          <a:ea typeface="+mn-ea"/>
          <a:cs typeface="+mn-cs"/>
        </a:defRPr>
      </a:lvl1pPr>
      <a:lvl2pPr marL="777240" algn="l" defTabSz="1554480" rtl="0" eaLnBrk="1" latinLnBrk="0" hangingPunct="1">
        <a:defRPr sz="3060" kern="1200">
          <a:solidFill>
            <a:schemeClr val="tx1"/>
          </a:solidFill>
          <a:latin typeface="+mn-lt"/>
          <a:ea typeface="+mn-ea"/>
          <a:cs typeface="+mn-cs"/>
        </a:defRPr>
      </a:lvl2pPr>
      <a:lvl3pPr marL="1554480" algn="l" defTabSz="1554480" rtl="0" eaLnBrk="1" latinLnBrk="0" hangingPunct="1">
        <a:defRPr sz="3060" kern="1200">
          <a:solidFill>
            <a:schemeClr val="tx1"/>
          </a:solidFill>
          <a:latin typeface="+mn-lt"/>
          <a:ea typeface="+mn-ea"/>
          <a:cs typeface="+mn-cs"/>
        </a:defRPr>
      </a:lvl3pPr>
      <a:lvl4pPr marL="2331720" algn="l" defTabSz="1554480" rtl="0" eaLnBrk="1" latinLnBrk="0" hangingPunct="1">
        <a:defRPr sz="3060" kern="1200">
          <a:solidFill>
            <a:schemeClr val="tx1"/>
          </a:solidFill>
          <a:latin typeface="+mn-lt"/>
          <a:ea typeface="+mn-ea"/>
          <a:cs typeface="+mn-cs"/>
        </a:defRPr>
      </a:lvl4pPr>
      <a:lvl5pPr marL="3108960" algn="l" defTabSz="1554480" rtl="0" eaLnBrk="1" latinLnBrk="0" hangingPunct="1">
        <a:defRPr sz="3060" kern="1200">
          <a:solidFill>
            <a:schemeClr val="tx1"/>
          </a:solidFill>
          <a:latin typeface="+mn-lt"/>
          <a:ea typeface="+mn-ea"/>
          <a:cs typeface="+mn-cs"/>
        </a:defRPr>
      </a:lvl5pPr>
      <a:lvl6pPr marL="3886200" algn="l" defTabSz="1554480" rtl="0" eaLnBrk="1" latinLnBrk="0" hangingPunct="1">
        <a:defRPr sz="3060" kern="1200">
          <a:solidFill>
            <a:schemeClr val="tx1"/>
          </a:solidFill>
          <a:latin typeface="+mn-lt"/>
          <a:ea typeface="+mn-ea"/>
          <a:cs typeface="+mn-cs"/>
        </a:defRPr>
      </a:lvl6pPr>
      <a:lvl7pPr marL="4663440" algn="l" defTabSz="1554480" rtl="0" eaLnBrk="1" latinLnBrk="0" hangingPunct="1">
        <a:defRPr sz="3060" kern="1200">
          <a:solidFill>
            <a:schemeClr val="tx1"/>
          </a:solidFill>
          <a:latin typeface="+mn-lt"/>
          <a:ea typeface="+mn-ea"/>
          <a:cs typeface="+mn-cs"/>
        </a:defRPr>
      </a:lvl7pPr>
      <a:lvl8pPr marL="5440680" algn="l" defTabSz="1554480" rtl="0" eaLnBrk="1" latinLnBrk="0" hangingPunct="1">
        <a:defRPr sz="3060" kern="1200">
          <a:solidFill>
            <a:schemeClr val="tx1"/>
          </a:solidFill>
          <a:latin typeface="+mn-lt"/>
          <a:ea typeface="+mn-ea"/>
          <a:cs typeface="+mn-cs"/>
        </a:defRPr>
      </a:lvl8pPr>
      <a:lvl9pPr marL="6217920" algn="l" defTabSz="1554480" rtl="0" eaLnBrk="1" latinLnBrk="0" hangingPunct="1">
        <a:defRPr sz="30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2E92B4-F172-429C-98F0-F04A7BEC0081}"/>
              </a:ext>
            </a:extLst>
          </p:cNvPr>
          <p:cNvSpPr/>
          <p:nvPr/>
        </p:nvSpPr>
        <p:spPr>
          <a:xfrm>
            <a:off x="389087" y="3378395"/>
            <a:ext cx="13585384" cy="830997"/>
          </a:xfrm>
          <a:prstGeom prst="rect">
            <a:avLst/>
          </a:prstGeom>
        </p:spPr>
        <p:txBody>
          <a:bodyPr wrap="square">
            <a:spAutoFit/>
          </a:bodyPr>
          <a:lstStyle/>
          <a:p>
            <a:pPr marR="22860">
              <a:tabLst>
                <a:tab pos="4229100" algn="l"/>
              </a:tabLst>
            </a:pPr>
            <a:r>
              <a:rPr lang="en-CA" sz="2400" dirty="0">
                <a:latin typeface="Segoe UI" panose="020B0502040204020203" pitchFamily="34" charset="0"/>
                <a:cs typeface="Segoe UI" panose="020B0502040204020203" pitchFamily="34" charset="0"/>
              </a:rPr>
              <a:t>The Corporate Wellness Membership involves a variety of health and wellness resources, materials and initiatives for you and your family.  There is something for everyone!</a:t>
            </a:r>
            <a:r>
              <a:rPr lang="en-US" sz="2400" dirty="0">
                <a:latin typeface="Segoe UI" panose="020B0502040204020203" pitchFamily="34" charset="0"/>
                <a:cs typeface="Segoe UI" panose="020B0502040204020203" pitchFamily="34" charset="0"/>
              </a:rPr>
              <a:t> </a:t>
            </a:r>
            <a:endParaRPr lang="en-CA" sz="2400" dirty="0">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D36687E8-E88D-4042-AA53-765D25C44CCE}"/>
              </a:ext>
            </a:extLst>
          </p:cNvPr>
          <p:cNvSpPr/>
          <p:nvPr/>
        </p:nvSpPr>
        <p:spPr>
          <a:xfrm>
            <a:off x="286094" y="4438671"/>
            <a:ext cx="14732668" cy="1877437"/>
          </a:xfrm>
          <a:prstGeom prst="rect">
            <a:avLst/>
          </a:prstGeom>
        </p:spPr>
        <p:txBody>
          <a:bodyPr wrap="square">
            <a:spAutoFit/>
          </a:bodyPr>
          <a:lstStyle/>
          <a:p>
            <a:r>
              <a:rPr lang="en-CA" sz="2800" b="1" dirty="0">
                <a:solidFill>
                  <a:srgbClr val="8DC63F"/>
                </a:solidFill>
                <a:latin typeface="Segoe UI" panose="020B0502040204020203" pitchFamily="34" charset="0"/>
                <a:cs typeface="Segoe UI" panose="020B0502040204020203" pitchFamily="34" charset="0"/>
              </a:rPr>
              <a:t>AWARENESS PROGRAMS</a:t>
            </a:r>
            <a:endParaRPr lang="en-CA" sz="2800" dirty="0">
              <a:solidFill>
                <a:srgbClr val="8DC63F"/>
              </a:solidFill>
              <a:latin typeface="Segoe UI" panose="020B0502040204020203" pitchFamily="34" charset="0"/>
              <a:cs typeface="Segoe UI" panose="020B0502040204020203" pitchFamily="34" charset="0"/>
            </a:endParaRPr>
          </a:p>
          <a:p>
            <a:r>
              <a:rPr lang="en-CA" sz="2200" dirty="0">
                <a:latin typeface="Segoe UI" panose="020B0502040204020203" pitchFamily="34" charset="0"/>
                <a:cs typeface="Segoe UI" panose="020B0502040204020203" pitchFamily="34" charset="0"/>
              </a:rPr>
              <a:t>Prevention, promotion and awareness is important in any wellness program!  Your wellness program Starter Kit will focus on Mental Wellness through </a:t>
            </a:r>
            <a:r>
              <a:rPr lang="en-CA" sz="2200">
                <a:latin typeface="Segoe UI" panose="020B0502040204020203" pitchFamily="34" charset="0"/>
                <a:cs typeface="Segoe UI" panose="020B0502040204020203" pitchFamily="34" charset="0"/>
              </a:rPr>
              <a:t>our Mental </a:t>
            </a:r>
            <a:r>
              <a:rPr lang="en-CA" sz="2200" dirty="0">
                <a:latin typeface="Segoe UI" panose="020B0502040204020203" pitchFamily="34" charset="0"/>
                <a:cs typeface="Segoe UI" panose="020B0502040204020203" pitchFamily="34" charset="0"/>
              </a:rPr>
              <a:t>Wellness Campaign. Be sure to check out the monthly digital wellness newsletter that includes a really great recipe, Ask the Doctor section, and an Individual Wellness Challenge!  Get your families involved by sharing the information or participating in the challenges!</a:t>
            </a:r>
          </a:p>
        </p:txBody>
      </p:sp>
      <p:sp>
        <p:nvSpPr>
          <p:cNvPr id="13" name="Rectangle 1">
            <a:extLst>
              <a:ext uri="{FF2B5EF4-FFF2-40B4-BE49-F238E27FC236}">
                <a16:creationId xmlns:a16="http://schemas.microsoft.com/office/drawing/2014/main" id="{9F4C22D8-F75C-4D37-84AF-92F762DC3C74}"/>
              </a:ext>
            </a:extLst>
          </p:cNvPr>
          <p:cNvSpPr>
            <a:spLocks noChangeArrowheads="1"/>
          </p:cNvSpPr>
          <p:nvPr/>
        </p:nvSpPr>
        <p:spPr bwMode="auto">
          <a:xfrm>
            <a:off x="5510430" y="1261677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latin typeface="Segoe UI" panose="020B0502040204020203" pitchFamily="34" charset="0"/>
              <a:cs typeface="Segoe UI" panose="020B0502040204020203" pitchFamily="34" charset="0"/>
            </a:endParaRPr>
          </a:p>
        </p:txBody>
      </p:sp>
      <p:sp>
        <p:nvSpPr>
          <p:cNvPr id="19" name="Rectangle 18">
            <a:extLst>
              <a:ext uri="{FF2B5EF4-FFF2-40B4-BE49-F238E27FC236}">
                <a16:creationId xmlns:a16="http://schemas.microsoft.com/office/drawing/2014/main" id="{651FCFFA-2FFB-4F00-B887-18236010BCBE}"/>
              </a:ext>
            </a:extLst>
          </p:cNvPr>
          <p:cNvSpPr/>
          <p:nvPr/>
        </p:nvSpPr>
        <p:spPr>
          <a:xfrm>
            <a:off x="0" y="19077649"/>
            <a:ext cx="15544800" cy="1060164"/>
          </a:xfrm>
          <a:prstGeom prst="rect">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446E17B5-0EBE-4021-B1A8-03A155DAC0AE}"/>
              </a:ext>
            </a:extLst>
          </p:cNvPr>
          <p:cNvSpPr/>
          <p:nvPr/>
        </p:nvSpPr>
        <p:spPr>
          <a:xfrm>
            <a:off x="-1" y="18972490"/>
            <a:ext cx="15544800" cy="756162"/>
          </a:xfrm>
          <a:prstGeom prst="rect">
            <a:avLst/>
          </a:prstGeom>
          <a:solidFill>
            <a:srgbClr val="8DC63F"/>
          </a:solidFill>
          <a:ln>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27B3C66F-53A8-49BC-B12F-89C27ABEEC87}"/>
              </a:ext>
            </a:extLst>
          </p:cNvPr>
          <p:cNvSpPr txBox="1"/>
          <p:nvPr/>
        </p:nvSpPr>
        <p:spPr>
          <a:xfrm>
            <a:off x="2433044" y="2587169"/>
            <a:ext cx="10043451" cy="584775"/>
          </a:xfrm>
          <a:prstGeom prst="rect">
            <a:avLst/>
          </a:prstGeom>
          <a:solidFill>
            <a:srgbClr val="3CA0D1"/>
          </a:solidFill>
        </p:spPr>
        <p:txBody>
          <a:bodyPr wrap="square" rtlCol="0">
            <a:spAutoFit/>
          </a:bodyPr>
          <a:lstStyle/>
          <a:p>
            <a:pPr algn="ctr"/>
            <a:r>
              <a:rPr lang="en-CA" sz="3200" b="1" dirty="0">
                <a:solidFill>
                  <a:schemeClr val="bg1"/>
                </a:solidFill>
                <a:latin typeface="Segoe UI" panose="020B0502040204020203" pitchFamily="34" charset="0"/>
                <a:cs typeface="Segoe UI" panose="020B0502040204020203" pitchFamily="34" charset="0"/>
              </a:rPr>
              <a:t>SOMETHING FOR EVERYONE!</a:t>
            </a:r>
          </a:p>
        </p:txBody>
      </p:sp>
      <p:graphicFrame>
        <p:nvGraphicFramePr>
          <p:cNvPr id="2" name="Table 1">
            <a:extLst>
              <a:ext uri="{FF2B5EF4-FFF2-40B4-BE49-F238E27FC236}">
                <a16:creationId xmlns:a16="http://schemas.microsoft.com/office/drawing/2014/main" id="{F5BBFD8E-A8A7-4AB4-9E45-B87B462750CE}"/>
              </a:ext>
            </a:extLst>
          </p:cNvPr>
          <p:cNvGraphicFramePr>
            <a:graphicFrameLocks noGrp="1"/>
          </p:cNvGraphicFramePr>
          <p:nvPr/>
        </p:nvGraphicFramePr>
        <p:xfrm>
          <a:off x="0" y="6696216"/>
          <a:ext cx="15544801" cy="915579"/>
        </p:xfrm>
        <a:graphic>
          <a:graphicData uri="http://schemas.openxmlformats.org/drawingml/2006/table">
            <a:tbl>
              <a:tblPr firstRow="1" firstCol="1" bandRow="1">
                <a:tableStyleId>{5940675A-B579-460E-94D1-54222C63F5DA}</a:tableStyleId>
              </a:tblPr>
              <a:tblGrid>
                <a:gridCol w="15544801">
                  <a:extLst>
                    <a:ext uri="{9D8B030D-6E8A-4147-A177-3AD203B41FA5}">
                      <a16:colId xmlns:a16="http://schemas.microsoft.com/office/drawing/2014/main" val="2635980985"/>
                    </a:ext>
                  </a:extLst>
                </a:gridCol>
              </a:tblGrid>
              <a:tr h="915579">
                <a:tc>
                  <a:txBody>
                    <a:bodyPr/>
                    <a:lstStyle/>
                    <a:p>
                      <a:pPr lvl="3" algn="l"/>
                      <a:r>
                        <a:rPr lang="en-CA" sz="2600" i="1" dirty="0">
                          <a:solidFill>
                            <a:schemeClr val="bg1"/>
                          </a:solidFill>
                          <a:latin typeface="OPEN SANS"/>
                        </a:rPr>
                        <a:t>                   A multi-faceted approach to employee wellness</a:t>
                      </a:r>
                      <a:endParaRPr lang="en-CA" sz="26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CA0D1"/>
                    </a:solidFill>
                  </a:tcPr>
                </a:tc>
                <a:extLst>
                  <a:ext uri="{0D108BD9-81ED-4DB2-BD59-A6C34878D82A}">
                    <a16:rowId xmlns:a16="http://schemas.microsoft.com/office/drawing/2014/main" val="3398751761"/>
                  </a:ext>
                </a:extLst>
              </a:tr>
            </a:tbl>
          </a:graphicData>
        </a:graphic>
      </p:graphicFrame>
      <p:sp>
        <p:nvSpPr>
          <p:cNvPr id="25" name="Rectangle 24">
            <a:extLst>
              <a:ext uri="{FF2B5EF4-FFF2-40B4-BE49-F238E27FC236}">
                <a16:creationId xmlns:a16="http://schemas.microsoft.com/office/drawing/2014/main" id="{F0F835EB-09F7-48C0-A3F6-8A220D8F3189}"/>
              </a:ext>
            </a:extLst>
          </p:cNvPr>
          <p:cNvSpPr/>
          <p:nvPr/>
        </p:nvSpPr>
        <p:spPr>
          <a:xfrm>
            <a:off x="480182" y="7993370"/>
            <a:ext cx="13945291" cy="1538883"/>
          </a:xfrm>
          <a:prstGeom prst="rect">
            <a:avLst/>
          </a:prstGeom>
        </p:spPr>
        <p:txBody>
          <a:bodyPr wrap="square">
            <a:spAutoFit/>
          </a:bodyPr>
          <a:lstStyle/>
          <a:p>
            <a:r>
              <a:rPr lang="en-CA" sz="2800" b="1" dirty="0">
                <a:solidFill>
                  <a:srgbClr val="8DC63F"/>
                </a:solidFill>
                <a:latin typeface="Segoe UI" panose="020B0502040204020203" pitchFamily="34" charset="0"/>
                <a:cs typeface="Segoe UI" panose="020B0502040204020203" pitchFamily="34" charset="0"/>
              </a:rPr>
              <a:t>FAMILY WELLNESS</a:t>
            </a:r>
            <a:endParaRPr lang="en-CA" sz="2800" dirty="0">
              <a:solidFill>
                <a:srgbClr val="8DC63F"/>
              </a:solidFill>
              <a:latin typeface="Segoe UI" panose="020B0502040204020203" pitchFamily="34" charset="0"/>
              <a:cs typeface="Segoe UI" panose="020B0502040204020203" pitchFamily="34" charset="0"/>
            </a:endParaRPr>
          </a:p>
          <a:p>
            <a:r>
              <a:rPr lang="en-US" sz="2200" dirty="0">
                <a:latin typeface="Segoe UI" panose="020B0502040204020203" pitchFamily="34" charset="0"/>
                <a:cs typeface="Segoe UI" panose="020B0502040204020203" pitchFamily="34" charset="0"/>
              </a:rPr>
              <a:t>Get the family in on it!  You and your family members will be invited to participate in our Family Wellness Webinar Series.  Listen to the experts on such topics as mental health, heart disease, diabetes, sleep, healthy eating, women’s health and men’s health – among others! </a:t>
            </a:r>
            <a:r>
              <a:rPr lang="en-CA" sz="2200" dirty="0">
                <a:latin typeface="Segoe UI" panose="020B0502040204020203" pitchFamily="34" charset="0"/>
                <a:cs typeface="Segoe UI" panose="020B0502040204020203" pitchFamily="34" charset="0"/>
              </a:rPr>
              <a:t> </a:t>
            </a:r>
            <a:endParaRPr lang="en-US" sz="2200" dirty="0">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CC7B5078-01C1-4336-863E-192CC91AB2E7}"/>
              </a:ext>
            </a:extLst>
          </p:cNvPr>
          <p:cNvSpPr/>
          <p:nvPr/>
        </p:nvSpPr>
        <p:spPr>
          <a:xfrm>
            <a:off x="4752324" y="13207495"/>
            <a:ext cx="9743407" cy="2308324"/>
          </a:xfrm>
          <a:prstGeom prst="rect">
            <a:avLst/>
          </a:prstGeom>
        </p:spPr>
        <p:txBody>
          <a:bodyPr wrap="square">
            <a:spAutoFit/>
          </a:bodyPr>
          <a:lstStyle/>
          <a:p>
            <a:pPr marR="30480" algn="r"/>
            <a:r>
              <a:rPr lang="en-CA" i="1" dirty="0">
                <a:latin typeface="Segoe UI" panose="020B0502040204020203" pitchFamily="34" charset="0"/>
                <a:ea typeface="Times New Roman" panose="02020603050405020304" pitchFamily="18" charset="0"/>
                <a:cs typeface="Segoe UI" panose="020B0502040204020203" pitchFamily="34" charset="0"/>
              </a:rPr>
              <a:t>“Very positive approach - through the core exercises provided to me I have noticed a difference in core strength.” – Suzanne F. </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marR="30480" algn="r"/>
            <a:r>
              <a:rPr lang="en-CA" i="1" dirty="0">
                <a:latin typeface="Segoe UI" panose="020B0502040204020203" pitchFamily="34" charset="0"/>
                <a:ea typeface="Times New Roman" panose="02020603050405020304" pitchFamily="18" charset="0"/>
                <a:cs typeface="Segoe UI" panose="020B0502040204020203" pitchFamily="34" charset="0"/>
              </a:rPr>
              <a:t> </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marR="30480" algn="r"/>
            <a:r>
              <a:rPr lang="en-CA" i="1" dirty="0">
                <a:latin typeface="Segoe UI" panose="020B0502040204020203" pitchFamily="34" charset="0"/>
                <a:ea typeface="Times New Roman" panose="02020603050405020304" pitchFamily="18" charset="0"/>
                <a:cs typeface="Segoe UI" panose="020B0502040204020203" pitchFamily="34" charset="0"/>
              </a:rPr>
              <a:t>“I realized that my response to stress can determine its impact on my body.” – John B.</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marR="30480" algn="r"/>
            <a:r>
              <a:rPr lang="en-CA" dirty="0">
                <a:latin typeface="Segoe UI" panose="020B0502040204020203" pitchFamily="34" charset="0"/>
                <a:ea typeface="Times New Roman" panose="02020603050405020304" pitchFamily="18" charset="0"/>
                <a:cs typeface="Segoe UI" panose="020B0502040204020203" pitchFamily="34" charset="0"/>
              </a:rPr>
              <a:t> </a:t>
            </a:r>
          </a:p>
          <a:p>
            <a:pPr algn="r"/>
            <a:r>
              <a:rPr lang="en-US" i="1" dirty="0">
                <a:latin typeface="Segoe UI" panose="020B0502040204020203" pitchFamily="34" charset="0"/>
                <a:ea typeface="Calibri" panose="020F0502020204030204" pitchFamily="34" charset="0"/>
                <a:cs typeface="Segoe UI" panose="020B0502040204020203" pitchFamily="34" charset="0"/>
              </a:rPr>
              <a:t>“I would like to thank you for coming into my life… When I started participating in the wellness program, I found out a whole other world of health was waiting for me… I feel fantastic, better than I have every felt before.  I attribute all of this to EWSNetwork.” – Janice S.   </a:t>
            </a:r>
            <a:endParaRPr lang="en-CA"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26" name="Isosceles Triangle 25">
            <a:extLst>
              <a:ext uri="{FF2B5EF4-FFF2-40B4-BE49-F238E27FC236}">
                <a16:creationId xmlns:a16="http://schemas.microsoft.com/office/drawing/2014/main" id="{7414BA38-1139-4089-8338-ABD20B8249EC}"/>
              </a:ext>
            </a:extLst>
          </p:cNvPr>
          <p:cNvSpPr/>
          <p:nvPr/>
        </p:nvSpPr>
        <p:spPr>
          <a:xfrm rot="16200000">
            <a:off x="12860393" y="14467612"/>
            <a:ext cx="4316740" cy="1046058"/>
          </a:xfrm>
          <a:prstGeom prst="triangle">
            <a:avLst/>
          </a:prstGeom>
          <a:solidFill>
            <a:srgbClr val="9C5D90"/>
          </a:solidFill>
          <a:ln>
            <a:solidFill>
              <a:srgbClr val="9C5D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Segoe UI" panose="020B0502040204020203" pitchFamily="34" charset="0"/>
              <a:cs typeface="Segoe UI" panose="020B0502040204020203" pitchFamily="34" charset="0"/>
            </a:endParaRPr>
          </a:p>
        </p:txBody>
      </p:sp>
      <p:sp>
        <p:nvSpPr>
          <p:cNvPr id="27" name="Rectangle 26">
            <a:extLst>
              <a:ext uri="{FF2B5EF4-FFF2-40B4-BE49-F238E27FC236}">
                <a16:creationId xmlns:a16="http://schemas.microsoft.com/office/drawing/2014/main" id="{30377AFA-81E6-4E7E-AE37-F8EF1E27F7D4}"/>
              </a:ext>
            </a:extLst>
          </p:cNvPr>
          <p:cNvSpPr/>
          <p:nvPr/>
        </p:nvSpPr>
        <p:spPr>
          <a:xfrm>
            <a:off x="461699" y="17640240"/>
            <a:ext cx="4290626" cy="1138773"/>
          </a:xfrm>
          <a:prstGeom prst="rect">
            <a:avLst/>
          </a:prstGeom>
        </p:spPr>
        <p:txBody>
          <a:bodyPr wrap="square">
            <a:spAutoFit/>
          </a:bodyPr>
          <a:lstStyle/>
          <a:p>
            <a:pPr marR="22860">
              <a:tabLst>
                <a:tab pos="4229100" algn="l"/>
              </a:tabLst>
            </a:pPr>
            <a:r>
              <a:rPr lang="en-CA" sz="2800" b="1" i="1" dirty="0">
                <a:solidFill>
                  <a:srgbClr val="8DC63F"/>
                </a:solidFill>
                <a:latin typeface="Segoe UI" panose="020B0502040204020203" pitchFamily="34" charset="0"/>
                <a:cs typeface="Segoe UI" panose="020B0502040204020203" pitchFamily="34" charset="0"/>
              </a:rPr>
              <a:t>HEATHER BARRETT</a:t>
            </a:r>
          </a:p>
          <a:p>
            <a:pPr marR="22860">
              <a:tabLst>
                <a:tab pos="4229100" algn="l"/>
              </a:tabLst>
            </a:pPr>
            <a:r>
              <a:rPr lang="en-CA" sz="2000" b="1" dirty="0">
                <a:solidFill>
                  <a:schemeClr val="bg2">
                    <a:lumMod val="25000"/>
                  </a:schemeClr>
                </a:solidFill>
                <a:latin typeface="Segoe UI" panose="020B0502040204020203" pitchFamily="34" charset="0"/>
                <a:cs typeface="Segoe UI" panose="020B0502040204020203" pitchFamily="34" charset="0"/>
              </a:rPr>
              <a:t>PROGRAM DIRECTOR</a:t>
            </a:r>
          </a:p>
          <a:p>
            <a:pPr marR="22860">
              <a:tabLst>
                <a:tab pos="4229100" algn="l"/>
              </a:tabLst>
            </a:pPr>
            <a:r>
              <a:rPr lang="en-CA" sz="2000" b="1" dirty="0">
                <a:solidFill>
                  <a:schemeClr val="bg2">
                    <a:lumMod val="25000"/>
                  </a:schemeClr>
                </a:solidFill>
                <a:latin typeface="Segoe UI" panose="020B0502040204020203" pitchFamily="34" charset="0"/>
                <a:cs typeface="Segoe UI" panose="020B0502040204020203" pitchFamily="34" charset="0"/>
              </a:rPr>
              <a:t>hbarrett@ewsnetwork.com</a:t>
            </a:r>
            <a:endParaRPr lang="en-CA" sz="2400" b="1" dirty="0">
              <a:solidFill>
                <a:schemeClr val="bg2">
                  <a:lumMod val="25000"/>
                </a:schemeClr>
              </a:solidFill>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303BC795-8190-4907-96BB-48CE44603760}"/>
              </a:ext>
            </a:extLst>
          </p:cNvPr>
          <p:cNvSpPr txBox="1"/>
          <p:nvPr/>
        </p:nvSpPr>
        <p:spPr>
          <a:xfrm>
            <a:off x="571500" y="19129689"/>
            <a:ext cx="14264440" cy="430887"/>
          </a:xfrm>
          <a:prstGeom prst="rect">
            <a:avLst/>
          </a:prstGeom>
          <a:noFill/>
        </p:spPr>
        <p:txBody>
          <a:bodyPr wrap="square" rtlCol="0">
            <a:spAutoFit/>
          </a:bodyPr>
          <a:lstStyle/>
          <a:p>
            <a:r>
              <a:rPr lang="en-CA" sz="2200" dirty="0">
                <a:solidFill>
                  <a:schemeClr val="bg1"/>
                </a:solidFill>
                <a:latin typeface="Segoe UI" panose="020B0502040204020203" pitchFamily="34" charset="0"/>
                <a:cs typeface="Segoe UI" panose="020B0502040204020203" pitchFamily="34" charset="0"/>
              </a:rPr>
              <a:t> ©2020 Employee Wellness Solutions Network Inc., All Rights Reserved                                www.EWSNetwork.com</a:t>
            </a:r>
          </a:p>
        </p:txBody>
      </p:sp>
      <p:sp>
        <p:nvSpPr>
          <p:cNvPr id="29" name="Rectangle 28">
            <a:extLst>
              <a:ext uri="{FF2B5EF4-FFF2-40B4-BE49-F238E27FC236}">
                <a16:creationId xmlns:a16="http://schemas.microsoft.com/office/drawing/2014/main" id="{3AC6598A-B2C7-4D5B-BCA4-08AFE4F753B6}"/>
              </a:ext>
            </a:extLst>
          </p:cNvPr>
          <p:cNvSpPr/>
          <p:nvPr/>
        </p:nvSpPr>
        <p:spPr>
          <a:xfrm>
            <a:off x="4752324" y="16105641"/>
            <a:ext cx="9673149" cy="707886"/>
          </a:xfrm>
          <a:prstGeom prst="rect">
            <a:avLst/>
          </a:prstGeom>
        </p:spPr>
        <p:txBody>
          <a:bodyPr wrap="square">
            <a:spAutoFit/>
          </a:bodyPr>
          <a:lstStyle/>
          <a:p>
            <a:pPr marR="22860" algn="ctr">
              <a:tabLst>
                <a:tab pos="4229100" algn="l"/>
              </a:tabLst>
            </a:pPr>
            <a:r>
              <a:rPr lang="en-CA" sz="2000" b="1" i="1" dirty="0">
                <a:solidFill>
                  <a:schemeClr val="tx1">
                    <a:lumMod val="85000"/>
                    <a:lumOff val="15000"/>
                  </a:schemeClr>
                </a:solidFill>
                <a:latin typeface="Segoe UI" panose="020B0502040204020203" pitchFamily="34" charset="0"/>
                <a:cs typeface="Segoe UI" panose="020B0502040204020203" pitchFamily="34" charset="0"/>
              </a:rPr>
              <a:t>There is something offered for everyone.  Don’t miss out on this marvelous opportunity.  Your organization cares for you and your health – so do we!</a:t>
            </a:r>
          </a:p>
        </p:txBody>
      </p:sp>
      <p:sp>
        <p:nvSpPr>
          <p:cNvPr id="30" name="Rectangle 29">
            <a:extLst>
              <a:ext uri="{FF2B5EF4-FFF2-40B4-BE49-F238E27FC236}">
                <a16:creationId xmlns:a16="http://schemas.microsoft.com/office/drawing/2014/main" id="{4578DF68-7903-4B98-8A9B-49359F93BCEA}"/>
              </a:ext>
            </a:extLst>
          </p:cNvPr>
          <p:cNvSpPr/>
          <p:nvPr/>
        </p:nvSpPr>
        <p:spPr>
          <a:xfrm>
            <a:off x="461699" y="10415974"/>
            <a:ext cx="14054044" cy="2462213"/>
          </a:xfrm>
          <a:prstGeom prst="rect">
            <a:avLst/>
          </a:prstGeom>
        </p:spPr>
        <p:txBody>
          <a:bodyPr wrap="square">
            <a:spAutoFit/>
          </a:bodyPr>
          <a:lstStyle/>
          <a:p>
            <a:pPr marR="106680" algn="r"/>
            <a:r>
              <a:rPr lang="en-CA" sz="2800" b="1" dirty="0">
                <a:solidFill>
                  <a:srgbClr val="8DC63F"/>
                </a:solidFill>
                <a:latin typeface="Segoe UI" panose="020B0502040204020203" pitchFamily="34" charset="0"/>
                <a:cs typeface="Segoe UI" panose="020B0502040204020203" pitchFamily="34" charset="0"/>
              </a:rPr>
              <a:t>HERE IS WHAT SOME ARE SAYING</a:t>
            </a:r>
            <a:endParaRPr lang="en-CA" sz="2800" dirty="0">
              <a:solidFill>
                <a:srgbClr val="8DC63F"/>
              </a:solidFill>
              <a:latin typeface="Segoe UI" panose="020B0502040204020203" pitchFamily="34" charset="0"/>
              <a:cs typeface="Segoe UI" panose="020B0502040204020203" pitchFamily="34" charset="0"/>
            </a:endParaRPr>
          </a:p>
          <a:p>
            <a:pPr marR="106680" algn="r"/>
            <a:r>
              <a:rPr lang="en-CA" i="1" dirty="0">
                <a:latin typeface="Segoe UI" panose="020B0502040204020203" pitchFamily="34" charset="0"/>
                <a:ea typeface="Times New Roman" panose="02020603050405020304" pitchFamily="18" charset="0"/>
                <a:cs typeface="Segoe UI" panose="020B0502040204020203" pitchFamily="34" charset="0"/>
              </a:rPr>
              <a:t>“Thank you for including my family members. I was told about the diabetes webinar and asked my college-aged daughter to attend. </a:t>
            </a:r>
          </a:p>
          <a:p>
            <a:pPr marR="106680" algn="r"/>
            <a:r>
              <a:rPr lang="en-CA" i="1" dirty="0">
                <a:latin typeface="Segoe UI" panose="020B0502040204020203" pitchFamily="34" charset="0"/>
                <a:ea typeface="Times New Roman" panose="02020603050405020304" pitchFamily="18" charset="0"/>
                <a:cs typeface="Segoe UI" panose="020B0502040204020203" pitchFamily="34" charset="0"/>
              </a:rPr>
              <a:t>It was helpful!” – Cathy P.</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marR="106680" algn="r"/>
            <a:r>
              <a:rPr lang="en-CA" dirty="0">
                <a:latin typeface="Segoe UI" panose="020B0502040204020203" pitchFamily="34" charset="0"/>
                <a:ea typeface="Times New Roman" panose="02020603050405020304" pitchFamily="18" charset="0"/>
                <a:cs typeface="Segoe UI" panose="020B0502040204020203" pitchFamily="34" charset="0"/>
              </a:rPr>
              <a:t> </a:t>
            </a:r>
          </a:p>
          <a:p>
            <a:pPr marR="106680" algn="r"/>
            <a:r>
              <a:rPr lang="en-CA" i="1" dirty="0">
                <a:latin typeface="Segoe UI" panose="020B0502040204020203" pitchFamily="34" charset="0"/>
                <a:ea typeface="Times New Roman" panose="02020603050405020304" pitchFamily="18" charset="0"/>
                <a:cs typeface="Segoe UI" panose="020B0502040204020203" pitchFamily="34" charset="0"/>
              </a:rPr>
              <a:t>“The Wellness program has come at a crucial time in my life. The consultant has helped me to focus on my goals which are weight loss and stress relief. I truly look forward to my personal appointments, as I receive helpful guidance and support in a comfortable atmosphere.  It is wonderful to know that the agency I work for cares enough about me to offer a program that will help me and my colleagues in their personal lives and consequently affect our overall happiness. Thank you EWSNetwork!” – Bill W. </a:t>
            </a:r>
            <a:endParaRPr lang="en-CA" dirty="0">
              <a:latin typeface="Segoe UI" panose="020B0502040204020203" pitchFamily="34" charset="0"/>
              <a:ea typeface="Times New Roman" panose="02020603050405020304" pitchFamily="18" charset="0"/>
              <a:cs typeface="Segoe UI" panose="020B0502040204020203" pitchFamily="34" charset="0"/>
            </a:endParaRPr>
          </a:p>
        </p:txBody>
      </p:sp>
      <p:pic>
        <p:nvPicPr>
          <p:cNvPr id="10" name="Picture 9"/>
          <p:cNvPicPr>
            <a:picLocks noChangeAspect="1"/>
          </p:cNvPicPr>
          <p:nvPr/>
        </p:nvPicPr>
        <p:blipFill>
          <a:blip r:embed="rId2"/>
          <a:stretch>
            <a:fillRect/>
          </a:stretch>
        </p:blipFill>
        <p:spPr>
          <a:xfrm>
            <a:off x="389087" y="13200788"/>
            <a:ext cx="4140944" cy="2764322"/>
          </a:xfrm>
          <a:prstGeom prst="rect">
            <a:avLst/>
          </a:prstGeom>
        </p:spPr>
      </p:pic>
      <p:pic>
        <p:nvPicPr>
          <p:cNvPr id="20" name="Picture 19">
            <a:extLst>
              <a:ext uri="{FF2B5EF4-FFF2-40B4-BE49-F238E27FC236}">
                <a16:creationId xmlns:a16="http://schemas.microsoft.com/office/drawing/2014/main" id="{A5F29AAB-B22F-4C38-8415-F7EB3602BF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3044" y="645879"/>
            <a:ext cx="10043451" cy="1559715"/>
          </a:xfrm>
          <a:prstGeom prst="rect">
            <a:avLst/>
          </a:prstGeom>
        </p:spPr>
      </p:pic>
      <p:pic>
        <p:nvPicPr>
          <p:cNvPr id="23" name="Picture 22">
            <a:extLst>
              <a:ext uri="{FF2B5EF4-FFF2-40B4-BE49-F238E27FC236}">
                <a16:creationId xmlns:a16="http://schemas.microsoft.com/office/drawing/2014/main" id="{F9E525A6-9AE8-401C-9A78-D59CDBD93451}"/>
              </a:ext>
            </a:extLst>
          </p:cNvPr>
          <p:cNvPicPr>
            <a:picLocks noChangeAspect="1"/>
          </p:cNvPicPr>
          <p:nvPr/>
        </p:nvPicPr>
        <p:blipFill>
          <a:blip r:embed="rId4"/>
          <a:stretch>
            <a:fillRect/>
          </a:stretch>
        </p:blipFill>
        <p:spPr>
          <a:xfrm>
            <a:off x="11786328" y="17640240"/>
            <a:ext cx="2729415" cy="1128706"/>
          </a:xfrm>
          <a:prstGeom prst="rect">
            <a:avLst/>
          </a:prstGeom>
        </p:spPr>
      </p:pic>
      <p:sp>
        <p:nvSpPr>
          <p:cNvPr id="24" name="Rectangle 23">
            <a:extLst>
              <a:ext uri="{FF2B5EF4-FFF2-40B4-BE49-F238E27FC236}">
                <a16:creationId xmlns:a16="http://schemas.microsoft.com/office/drawing/2014/main" id="{C2066AD0-1F39-42A9-8B5E-518978A2E2DD}"/>
              </a:ext>
            </a:extLst>
          </p:cNvPr>
          <p:cNvSpPr/>
          <p:nvPr/>
        </p:nvSpPr>
        <p:spPr>
          <a:xfrm>
            <a:off x="9753600" y="18004538"/>
            <a:ext cx="2466083" cy="400110"/>
          </a:xfrm>
          <a:prstGeom prst="rect">
            <a:avLst/>
          </a:prstGeom>
        </p:spPr>
        <p:txBody>
          <a:bodyPr wrap="square">
            <a:spAutoFit/>
          </a:bodyPr>
          <a:lstStyle/>
          <a:p>
            <a:pPr marR="22860" algn="ctr">
              <a:tabLst>
                <a:tab pos="4229100" algn="l"/>
              </a:tabLst>
            </a:pPr>
            <a:r>
              <a:rPr lang="en-CA" sz="2000" i="1" dirty="0">
                <a:solidFill>
                  <a:schemeClr val="tx1">
                    <a:lumMod val="85000"/>
                    <a:lumOff val="15000"/>
                  </a:schemeClr>
                </a:solidFill>
                <a:latin typeface="Segoe UI" panose="020B0502040204020203" pitchFamily="34" charset="0"/>
                <a:cs typeface="Segoe UI" panose="020B0502040204020203" pitchFamily="34" charset="0"/>
              </a:rPr>
              <a:t>Powered by:</a:t>
            </a:r>
          </a:p>
        </p:txBody>
      </p:sp>
    </p:spTree>
    <p:extLst>
      <p:ext uri="{BB962C8B-B14F-4D97-AF65-F5344CB8AC3E}">
        <p14:creationId xmlns:p14="http://schemas.microsoft.com/office/powerpoint/2010/main" val="36225849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4182</TotalTime>
  <Words>468</Words>
  <Application>Microsoft Office PowerPoint</Application>
  <PresentationFormat>Custom</PresentationFormat>
  <Paragraphs>23</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OPEN SANS</vt:lpstr>
      <vt:lpstr>Segoe UI</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Garth Jansen</dc:creator>
  <cp:lastModifiedBy>Meaghan Jansen</cp:lastModifiedBy>
  <cp:revision>38</cp:revision>
  <dcterms:created xsi:type="dcterms:W3CDTF">2018-08-09T21:28:05Z</dcterms:created>
  <dcterms:modified xsi:type="dcterms:W3CDTF">2020-10-08T20:39:33Z</dcterms:modified>
</cp:coreProperties>
</file>