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5544800" cy="20116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C63F"/>
    <a:srgbClr val="FF6C00"/>
    <a:srgbClr val="3CA0D1"/>
    <a:srgbClr val="9C5D90"/>
    <a:srgbClr val="F5F5F5"/>
    <a:srgbClr val="F3F3F3"/>
    <a:srgbClr val="002B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44" autoAdjust="0"/>
    <p:restoredTop sz="94660"/>
  </p:normalViewPr>
  <p:slideViewPr>
    <p:cSldViewPr snapToGrid="0">
      <p:cViewPr>
        <p:scale>
          <a:sx n="100" d="100"/>
          <a:sy n="100" d="100"/>
        </p:scale>
        <p:origin x="-1236" y="-29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860" y="3292265"/>
            <a:ext cx="13213080" cy="7003627"/>
          </a:xfrm>
        </p:spPr>
        <p:txBody>
          <a:bodyPr anchor="b"/>
          <a:lstStyle>
            <a:lvl1pPr algn="ctr">
              <a:defRPr sz="10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3100" y="10565978"/>
            <a:ext cx="11658600" cy="4856902"/>
          </a:xfrm>
        </p:spPr>
        <p:txBody>
          <a:bodyPr/>
          <a:lstStyle>
            <a:lvl1pPr marL="0" indent="0" algn="ctr">
              <a:buNone/>
              <a:defRPr sz="4080"/>
            </a:lvl1pPr>
            <a:lvl2pPr marL="777240" indent="0" algn="ctr">
              <a:buNone/>
              <a:defRPr sz="3400"/>
            </a:lvl2pPr>
            <a:lvl3pPr marL="1554480" indent="0" algn="ctr">
              <a:buNone/>
              <a:defRPr sz="3060"/>
            </a:lvl3pPr>
            <a:lvl4pPr marL="2331720" indent="0" algn="ctr">
              <a:buNone/>
              <a:defRPr sz="2720"/>
            </a:lvl4pPr>
            <a:lvl5pPr marL="3108960" indent="0" algn="ctr">
              <a:buNone/>
              <a:defRPr sz="2720"/>
            </a:lvl5pPr>
            <a:lvl6pPr marL="3886200" indent="0" algn="ctr">
              <a:buNone/>
              <a:defRPr sz="2720"/>
            </a:lvl6pPr>
            <a:lvl7pPr marL="4663440" indent="0" algn="ctr">
              <a:buNone/>
              <a:defRPr sz="2720"/>
            </a:lvl7pPr>
            <a:lvl8pPr marL="5440680" indent="0" algn="ctr">
              <a:buNone/>
              <a:defRPr sz="2720"/>
            </a:lvl8pPr>
            <a:lvl9pPr marL="6217920" indent="0" algn="ctr">
              <a:buNone/>
              <a:defRPr sz="2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7333-C53C-4C7A-A800-79D179330CD7}" type="datetimeFigureOut">
              <a:rPr lang="en-CA" smtClean="0"/>
              <a:t>2019-02-08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FB4C-99AF-41CD-B936-40818CC756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1348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7333-C53C-4C7A-A800-79D179330CD7}" type="datetimeFigureOut">
              <a:rPr lang="en-CA" smtClean="0"/>
              <a:t>2019-02-08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FB4C-99AF-41CD-B936-40818CC756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1672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24248" y="1071033"/>
            <a:ext cx="3351848" cy="1704805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8706" y="1071033"/>
            <a:ext cx="9861233" cy="1704805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7333-C53C-4C7A-A800-79D179330CD7}" type="datetimeFigureOut">
              <a:rPr lang="en-CA" smtClean="0"/>
              <a:t>2019-02-08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FB4C-99AF-41CD-B936-40818CC756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26548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7333-C53C-4C7A-A800-79D179330CD7}" type="datetimeFigureOut">
              <a:rPr lang="en-CA" smtClean="0"/>
              <a:t>2019-02-08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FB4C-99AF-41CD-B936-40818CC756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8439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610" y="5015236"/>
            <a:ext cx="13407390" cy="8368029"/>
          </a:xfrm>
        </p:spPr>
        <p:txBody>
          <a:bodyPr anchor="b"/>
          <a:lstStyle>
            <a:lvl1pPr>
              <a:defRPr sz="10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0610" y="13462429"/>
            <a:ext cx="13407390" cy="4400549"/>
          </a:xfrm>
        </p:spPr>
        <p:txBody>
          <a:bodyPr/>
          <a:lstStyle>
            <a:lvl1pPr marL="0" indent="0">
              <a:buNone/>
              <a:defRPr sz="4080">
                <a:solidFill>
                  <a:schemeClr val="tx1"/>
                </a:solidFill>
              </a:defRPr>
            </a:lvl1pPr>
            <a:lvl2pPr marL="77724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2pPr>
            <a:lvl3pPr marL="1554480" indent="0">
              <a:buNone/>
              <a:defRPr sz="3060">
                <a:solidFill>
                  <a:schemeClr val="tx1">
                    <a:tint val="75000"/>
                  </a:schemeClr>
                </a:solidFill>
              </a:defRPr>
            </a:lvl3pPr>
            <a:lvl4pPr marL="2331720" indent="0">
              <a:buNone/>
              <a:defRPr sz="2720">
                <a:solidFill>
                  <a:schemeClr val="tx1">
                    <a:tint val="75000"/>
                  </a:schemeClr>
                </a:solidFill>
              </a:defRPr>
            </a:lvl4pPr>
            <a:lvl5pPr marL="3108960" indent="0">
              <a:buNone/>
              <a:defRPr sz="2720">
                <a:solidFill>
                  <a:schemeClr val="tx1">
                    <a:tint val="75000"/>
                  </a:schemeClr>
                </a:solidFill>
              </a:defRPr>
            </a:lvl5pPr>
            <a:lvl6pPr marL="3886200" indent="0">
              <a:buNone/>
              <a:defRPr sz="2720">
                <a:solidFill>
                  <a:schemeClr val="tx1">
                    <a:tint val="75000"/>
                  </a:schemeClr>
                </a:solidFill>
              </a:defRPr>
            </a:lvl6pPr>
            <a:lvl7pPr marL="4663440" indent="0">
              <a:buNone/>
              <a:defRPr sz="2720">
                <a:solidFill>
                  <a:schemeClr val="tx1">
                    <a:tint val="75000"/>
                  </a:schemeClr>
                </a:solidFill>
              </a:defRPr>
            </a:lvl7pPr>
            <a:lvl8pPr marL="5440680" indent="0">
              <a:buNone/>
              <a:defRPr sz="2720">
                <a:solidFill>
                  <a:schemeClr val="tx1">
                    <a:tint val="75000"/>
                  </a:schemeClr>
                </a:solidFill>
              </a:defRPr>
            </a:lvl8pPr>
            <a:lvl9pPr marL="6217920" indent="0">
              <a:buNone/>
              <a:defRPr sz="2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7333-C53C-4C7A-A800-79D179330CD7}" type="datetimeFigureOut">
              <a:rPr lang="en-CA" smtClean="0"/>
              <a:t>2019-02-08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FB4C-99AF-41CD-B936-40818CC756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612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8705" y="5355167"/>
            <a:ext cx="6606540" cy="12763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69555" y="5355167"/>
            <a:ext cx="6606540" cy="12763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7333-C53C-4C7A-A800-79D179330CD7}" type="datetimeFigureOut">
              <a:rPr lang="en-CA" smtClean="0"/>
              <a:t>2019-02-08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FB4C-99AF-41CD-B936-40818CC756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4153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1071038"/>
            <a:ext cx="13407390" cy="388831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0731" y="4931411"/>
            <a:ext cx="6576178" cy="2416809"/>
          </a:xfrm>
        </p:spPr>
        <p:txBody>
          <a:bodyPr anchor="b"/>
          <a:lstStyle>
            <a:lvl1pPr marL="0" indent="0">
              <a:buNone/>
              <a:defRPr sz="4080" b="1"/>
            </a:lvl1pPr>
            <a:lvl2pPr marL="777240" indent="0">
              <a:buNone/>
              <a:defRPr sz="3400" b="1"/>
            </a:lvl2pPr>
            <a:lvl3pPr marL="1554480" indent="0">
              <a:buNone/>
              <a:defRPr sz="3060" b="1"/>
            </a:lvl3pPr>
            <a:lvl4pPr marL="2331720" indent="0">
              <a:buNone/>
              <a:defRPr sz="2720" b="1"/>
            </a:lvl4pPr>
            <a:lvl5pPr marL="3108960" indent="0">
              <a:buNone/>
              <a:defRPr sz="2720" b="1"/>
            </a:lvl5pPr>
            <a:lvl6pPr marL="3886200" indent="0">
              <a:buNone/>
              <a:defRPr sz="2720" b="1"/>
            </a:lvl6pPr>
            <a:lvl7pPr marL="4663440" indent="0">
              <a:buNone/>
              <a:defRPr sz="2720" b="1"/>
            </a:lvl7pPr>
            <a:lvl8pPr marL="5440680" indent="0">
              <a:buNone/>
              <a:defRPr sz="2720" b="1"/>
            </a:lvl8pPr>
            <a:lvl9pPr marL="6217920" indent="0">
              <a:buNone/>
              <a:defRPr sz="27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0731" y="7348220"/>
            <a:ext cx="6576178" cy="10808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69556" y="4931411"/>
            <a:ext cx="6608565" cy="2416809"/>
          </a:xfrm>
        </p:spPr>
        <p:txBody>
          <a:bodyPr anchor="b"/>
          <a:lstStyle>
            <a:lvl1pPr marL="0" indent="0">
              <a:buNone/>
              <a:defRPr sz="4080" b="1"/>
            </a:lvl1pPr>
            <a:lvl2pPr marL="777240" indent="0">
              <a:buNone/>
              <a:defRPr sz="3400" b="1"/>
            </a:lvl2pPr>
            <a:lvl3pPr marL="1554480" indent="0">
              <a:buNone/>
              <a:defRPr sz="3060" b="1"/>
            </a:lvl3pPr>
            <a:lvl4pPr marL="2331720" indent="0">
              <a:buNone/>
              <a:defRPr sz="2720" b="1"/>
            </a:lvl4pPr>
            <a:lvl5pPr marL="3108960" indent="0">
              <a:buNone/>
              <a:defRPr sz="2720" b="1"/>
            </a:lvl5pPr>
            <a:lvl6pPr marL="3886200" indent="0">
              <a:buNone/>
              <a:defRPr sz="2720" b="1"/>
            </a:lvl6pPr>
            <a:lvl7pPr marL="4663440" indent="0">
              <a:buNone/>
              <a:defRPr sz="2720" b="1"/>
            </a:lvl7pPr>
            <a:lvl8pPr marL="5440680" indent="0">
              <a:buNone/>
              <a:defRPr sz="2720" b="1"/>
            </a:lvl8pPr>
            <a:lvl9pPr marL="6217920" indent="0">
              <a:buNone/>
              <a:defRPr sz="27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69556" y="7348220"/>
            <a:ext cx="6608565" cy="10808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7333-C53C-4C7A-A800-79D179330CD7}" type="datetimeFigureOut">
              <a:rPr lang="en-CA" smtClean="0"/>
              <a:t>2019-02-08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FB4C-99AF-41CD-B936-40818CC756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368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7333-C53C-4C7A-A800-79D179330CD7}" type="datetimeFigureOut">
              <a:rPr lang="en-CA" smtClean="0"/>
              <a:t>2019-02-08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FB4C-99AF-41CD-B936-40818CC756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73471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7333-C53C-4C7A-A800-79D179330CD7}" type="datetimeFigureOut">
              <a:rPr lang="en-CA" smtClean="0"/>
              <a:t>2019-02-08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FB4C-99AF-41CD-B936-40818CC756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6313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1341120"/>
            <a:ext cx="5013603" cy="4693920"/>
          </a:xfrm>
        </p:spPr>
        <p:txBody>
          <a:bodyPr anchor="b"/>
          <a:lstStyle>
            <a:lvl1pPr>
              <a:defRPr sz="5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8565" y="2896451"/>
            <a:ext cx="7869555" cy="14295967"/>
          </a:xfrm>
        </p:spPr>
        <p:txBody>
          <a:bodyPr/>
          <a:lstStyle>
            <a:lvl1pPr>
              <a:defRPr sz="5440"/>
            </a:lvl1pPr>
            <a:lvl2pPr>
              <a:defRPr sz="4760"/>
            </a:lvl2pPr>
            <a:lvl3pPr>
              <a:defRPr sz="408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0730" y="6035040"/>
            <a:ext cx="5013603" cy="11180658"/>
          </a:xfrm>
        </p:spPr>
        <p:txBody>
          <a:bodyPr/>
          <a:lstStyle>
            <a:lvl1pPr marL="0" indent="0">
              <a:buNone/>
              <a:defRPr sz="2720"/>
            </a:lvl1pPr>
            <a:lvl2pPr marL="777240" indent="0">
              <a:buNone/>
              <a:defRPr sz="2380"/>
            </a:lvl2pPr>
            <a:lvl3pPr marL="1554480" indent="0">
              <a:buNone/>
              <a:defRPr sz="2040"/>
            </a:lvl3pPr>
            <a:lvl4pPr marL="2331720" indent="0">
              <a:buNone/>
              <a:defRPr sz="1700"/>
            </a:lvl4pPr>
            <a:lvl5pPr marL="3108960" indent="0">
              <a:buNone/>
              <a:defRPr sz="1700"/>
            </a:lvl5pPr>
            <a:lvl6pPr marL="3886200" indent="0">
              <a:buNone/>
              <a:defRPr sz="1700"/>
            </a:lvl6pPr>
            <a:lvl7pPr marL="4663440" indent="0">
              <a:buNone/>
              <a:defRPr sz="1700"/>
            </a:lvl7pPr>
            <a:lvl8pPr marL="5440680" indent="0">
              <a:buNone/>
              <a:defRPr sz="1700"/>
            </a:lvl8pPr>
            <a:lvl9pPr marL="6217920" indent="0">
              <a:buNone/>
              <a:defRPr sz="1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7333-C53C-4C7A-A800-79D179330CD7}" type="datetimeFigureOut">
              <a:rPr lang="en-CA" smtClean="0"/>
              <a:t>2019-02-08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FB4C-99AF-41CD-B936-40818CC756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784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1341120"/>
            <a:ext cx="5013603" cy="4693920"/>
          </a:xfrm>
        </p:spPr>
        <p:txBody>
          <a:bodyPr anchor="b"/>
          <a:lstStyle>
            <a:lvl1pPr>
              <a:defRPr sz="5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8565" y="2896451"/>
            <a:ext cx="7869555" cy="14295967"/>
          </a:xfrm>
        </p:spPr>
        <p:txBody>
          <a:bodyPr anchor="t"/>
          <a:lstStyle>
            <a:lvl1pPr marL="0" indent="0">
              <a:buNone/>
              <a:defRPr sz="5440"/>
            </a:lvl1pPr>
            <a:lvl2pPr marL="777240" indent="0">
              <a:buNone/>
              <a:defRPr sz="4760"/>
            </a:lvl2pPr>
            <a:lvl3pPr marL="1554480" indent="0">
              <a:buNone/>
              <a:defRPr sz="4080"/>
            </a:lvl3pPr>
            <a:lvl4pPr marL="2331720" indent="0">
              <a:buNone/>
              <a:defRPr sz="3400"/>
            </a:lvl4pPr>
            <a:lvl5pPr marL="3108960" indent="0">
              <a:buNone/>
              <a:defRPr sz="3400"/>
            </a:lvl5pPr>
            <a:lvl6pPr marL="3886200" indent="0">
              <a:buNone/>
              <a:defRPr sz="3400"/>
            </a:lvl6pPr>
            <a:lvl7pPr marL="4663440" indent="0">
              <a:buNone/>
              <a:defRPr sz="3400"/>
            </a:lvl7pPr>
            <a:lvl8pPr marL="5440680" indent="0">
              <a:buNone/>
              <a:defRPr sz="3400"/>
            </a:lvl8pPr>
            <a:lvl9pPr marL="6217920" indent="0">
              <a:buNone/>
              <a:defRPr sz="3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0730" y="6035040"/>
            <a:ext cx="5013603" cy="11180658"/>
          </a:xfrm>
        </p:spPr>
        <p:txBody>
          <a:bodyPr/>
          <a:lstStyle>
            <a:lvl1pPr marL="0" indent="0">
              <a:buNone/>
              <a:defRPr sz="2720"/>
            </a:lvl1pPr>
            <a:lvl2pPr marL="777240" indent="0">
              <a:buNone/>
              <a:defRPr sz="2380"/>
            </a:lvl2pPr>
            <a:lvl3pPr marL="1554480" indent="0">
              <a:buNone/>
              <a:defRPr sz="2040"/>
            </a:lvl3pPr>
            <a:lvl4pPr marL="2331720" indent="0">
              <a:buNone/>
              <a:defRPr sz="1700"/>
            </a:lvl4pPr>
            <a:lvl5pPr marL="3108960" indent="0">
              <a:buNone/>
              <a:defRPr sz="1700"/>
            </a:lvl5pPr>
            <a:lvl6pPr marL="3886200" indent="0">
              <a:buNone/>
              <a:defRPr sz="1700"/>
            </a:lvl6pPr>
            <a:lvl7pPr marL="4663440" indent="0">
              <a:buNone/>
              <a:defRPr sz="1700"/>
            </a:lvl7pPr>
            <a:lvl8pPr marL="5440680" indent="0">
              <a:buNone/>
              <a:defRPr sz="1700"/>
            </a:lvl8pPr>
            <a:lvl9pPr marL="6217920" indent="0">
              <a:buNone/>
              <a:defRPr sz="1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7333-C53C-4C7A-A800-79D179330CD7}" type="datetimeFigureOut">
              <a:rPr lang="en-CA" smtClean="0"/>
              <a:t>2019-02-08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FB4C-99AF-41CD-B936-40818CC756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1358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8705" y="1071038"/>
            <a:ext cx="13407390" cy="3888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8705" y="5355167"/>
            <a:ext cx="13407390" cy="12763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8705" y="18645298"/>
            <a:ext cx="3497580" cy="10710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87333-C53C-4C7A-A800-79D179330CD7}" type="datetimeFigureOut">
              <a:rPr lang="en-CA" smtClean="0"/>
              <a:t>2019-02-08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9215" y="18645298"/>
            <a:ext cx="5246370" cy="10710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8515" y="18645298"/>
            <a:ext cx="3497580" cy="10710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9FB4C-99AF-41CD-B936-40818CC756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9581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54480" rtl="0" eaLnBrk="1" latinLnBrk="0" hangingPunct="1">
        <a:lnSpc>
          <a:spcPct val="90000"/>
        </a:lnSpc>
        <a:spcBef>
          <a:spcPct val="0"/>
        </a:spcBef>
        <a:buNone/>
        <a:defRPr sz="7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8620" indent="-388620" algn="l" defTabSz="1554480" rtl="0" eaLnBrk="1" latinLnBrk="0" hangingPunct="1">
        <a:lnSpc>
          <a:spcPct val="90000"/>
        </a:lnSpc>
        <a:spcBef>
          <a:spcPts val="1700"/>
        </a:spcBef>
        <a:buFont typeface="Arial" panose="020B0604020202020204" pitchFamily="34" charset="0"/>
        <a:buChar char="•"/>
        <a:defRPr sz="4760" kern="1200">
          <a:solidFill>
            <a:schemeClr val="tx1"/>
          </a:solidFill>
          <a:latin typeface="+mn-lt"/>
          <a:ea typeface="+mn-ea"/>
          <a:cs typeface="+mn-cs"/>
        </a:defRPr>
      </a:lvl1pPr>
      <a:lvl2pPr marL="1165860" indent="-388620" algn="l" defTabSz="155448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2pPr>
      <a:lvl3pPr marL="1943100" indent="-388620" algn="l" defTabSz="155448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720340" indent="-388620" algn="l" defTabSz="155448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3060" kern="1200">
          <a:solidFill>
            <a:schemeClr val="tx1"/>
          </a:solidFill>
          <a:latin typeface="+mn-lt"/>
          <a:ea typeface="+mn-ea"/>
          <a:cs typeface="+mn-cs"/>
        </a:defRPr>
      </a:lvl4pPr>
      <a:lvl5pPr marL="3497580" indent="-388620" algn="l" defTabSz="155448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3060" kern="1200">
          <a:solidFill>
            <a:schemeClr val="tx1"/>
          </a:solidFill>
          <a:latin typeface="+mn-lt"/>
          <a:ea typeface="+mn-ea"/>
          <a:cs typeface="+mn-cs"/>
        </a:defRPr>
      </a:lvl5pPr>
      <a:lvl6pPr marL="4274820" indent="-388620" algn="l" defTabSz="155448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3060" kern="1200">
          <a:solidFill>
            <a:schemeClr val="tx1"/>
          </a:solidFill>
          <a:latin typeface="+mn-lt"/>
          <a:ea typeface="+mn-ea"/>
          <a:cs typeface="+mn-cs"/>
        </a:defRPr>
      </a:lvl6pPr>
      <a:lvl7pPr marL="5052060" indent="-388620" algn="l" defTabSz="155448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3060" kern="1200">
          <a:solidFill>
            <a:schemeClr val="tx1"/>
          </a:solidFill>
          <a:latin typeface="+mn-lt"/>
          <a:ea typeface="+mn-ea"/>
          <a:cs typeface="+mn-cs"/>
        </a:defRPr>
      </a:lvl7pPr>
      <a:lvl8pPr marL="5829300" indent="-388620" algn="l" defTabSz="155448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3060" kern="1200">
          <a:solidFill>
            <a:schemeClr val="tx1"/>
          </a:solidFill>
          <a:latin typeface="+mn-lt"/>
          <a:ea typeface="+mn-ea"/>
          <a:cs typeface="+mn-cs"/>
        </a:defRPr>
      </a:lvl8pPr>
      <a:lvl9pPr marL="6606540" indent="-388620" algn="l" defTabSz="155448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30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54480" rtl="0" eaLnBrk="1" latinLnBrk="0" hangingPunct="1">
        <a:defRPr sz="3060" kern="1200">
          <a:solidFill>
            <a:schemeClr val="tx1"/>
          </a:solidFill>
          <a:latin typeface="+mn-lt"/>
          <a:ea typeface="+mn-ea"/>
          <a:cs typeface="+mn-cs"/>
        </a:defRPr>
      </a:lvl1pPr>
      <a:lvl2pPr marL="777240" algn="l" defTabSz="1554480" rtl="0" eaLnBrk="1" latinLnBrk="0" hangingPunct="1">
        <a:defRPr sz="3060" kern="1200">
          <a:solidFill>
            <a:schemeClr val="tx1"/>
          </a:solidFill>
          <a:latin typeface="+mn-lt"/>
          <a:ea typeface="+mn-ea"/>
          <a:cs typeface="+mn-cs"/>
        </a:defRPr>
      </a:lvl2pPr>
      <a:lvl3pPr marL="1554480" algn="l" defTabSz="1554480" rtl="0" eaLnBrk="1" latinLnBrk="0" hangingPunct="1">
        <a:defRPr sz="3060" kern="1200">
          <a:solidFill>
            <a:schemeClr val="tx1"/>
          </a:solidFill>
          <a:latin typeface="+mn-lt"/>
          <a:ea typeface="+mn-ea"/>
          <a:cs typeface="+mn-cs"/>
        </a:defRPr>
      </a:lvl3pPr>
      <a:lvl4pPr marL="2331720" algn="l" defTabSz="1554480" rtl="0" eaLnBrk="1" latinLnBrk="0" hangingPunct="1">
        <a:defRPr sz="3060" kern="1200">
          <a:solidFill>
            <a:schemeClr val="tx1"/>
          </a:solidFill>
          <a:latin typeface="+mn-lt"/>
          <a:ea typeface="+mn-ea"/>
          <a:cs typeface="+mn-cs"/>
        </a:defRPr>
      </a:lvl4pPr>
      <a:lvl5pPr marL="3108960" algn="l" defTabSz="1554480" rtl="0" eaLnBrk="1" latinLnBrk="0" hangingPunct="1">
        <a:defRPr sz="3060" kern="1200">
          <a:solidFill>
            <a:schemeClr val="tx1"/>
          </a:solidFill>
          <a:latin typeface="+mn-lt"/>
          <a:ea typeface="+mn-ea"/>
          <a:cs typeface="+mn-cs"/>
        </a:defRPr>
      </a:lvl5pPr>
      <a:lvl6pPr marL="3886200" algn="l" defTabSz="1554480" rtl="0" eaLnBrk="1" latinLnBrk="0" hangingPunct="1">
        <a:defRPr sz="3060" kern="1200">
          <a:solidFill>
            <a:schemeClr val="tx1"/>
          </a:solidFill>
          <a:latin typeface="+mn-lt"/>
          <a:ea typeface="+mn-ea"/>
          <a:cs typeface="+mn-cs"/>
        </a:defRPr>
      </a:lvl6pPr>
      <a:lvl7pPr marL="4663440" algn="l" defTabSz="1554480" rtl="0" eaLnBrk="1" latinLnBrk="0" hangingPunct="1">
        <a:defRPr sz="3060" kern="1200">
          <a:solidFill>
            <a:schemeClr val="tx1"/>
          </a:solidFill>
          <a:latin typeface="+mn-lt"/>
          <a:ea typeface="+mn-ea"/>
          <a:cs typeface="+mn-cs"/>
        </a:defRPr>
      </a:lvl7pPr>
      <a:lvl8pPr marL="5440680" algn="l" defTabSz="1554480" rtl="0" eaLnBrk="1" latinLnBrk="0" hangingPunct="1">
        <a:defRPr sz="3060" kern="1200">
          <a:solidFill>
            <a:schemeClr val="tx1"/>
          </a:solidFill>
          <a:latin typeface="+mn-lt"/>
          <a:ea typeface="+mn-ea"/>
          <a:cs typeface="+mn-cs"/>
        </a:defRPr>
      </a:lvl8pPr>
      <a:lvl9pPr marL="6217920" algn="l" defTabSz="1554480" rtl="0" eaLnBrk="1" latinLnBrk="0" hangingPunct="1">
        <a:defRPr sz="30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>
            <a:extLst>
              <a:ext uri="{FF2B5EF4-FFF2-40B4-BE49-F238E27FC236}">
                <a16:creationId xmlns:a16="http://schemas.microsoft.com/office/drawing/2014/main" id="{E17BADC5-AF82-453A-B656-2A40B878D4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648" y="11094861"/>
            <a:ext cx="15802452" cy="7843614"/>
          </a:xfrm>
          <a:prstGeom prst="rect">
            <a:avLst/>
          </a:prstGeom>
        </p:spPr>
      </p:pic>
      <p:sp>
        <p:nvSpPr>
          <p:cNvPr id="40" name="Rectangle 2">
            <a:extLst>
              <a:ext uri="{FF2B5EF4-FFF2-40B4-BE49-F238E27FC236}">
                <a16:creationId xmlns:a16="http://schemas.microsoft.com/office/drawing/2014/main" id="{98155BB9-30FD-4980-B220-97436D240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829" y="2174228"/>
            <a:ext cx="15544800" cy="4411068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altLang="en-US" sz="4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Open sans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3AF1BAF-4D26-4089-BD4F-ABADE14E61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70563"/>
            <a:ext cx="15544800" cy="1174818"/>
          </a:xfrm>
          <a:prstGeom prst="rect">
            <a:avLst/>
          </a:prstGeom>
          <a:solidFill>
            <a:srgbClr val="8DC63F"/>
          </a:solidFill>
          <a:ln>
            <a:solidFill>
              <a:srgbClr val="8DC63F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5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INDIVIDUAL HEALTH RISK ASSESSMENT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C9E44B-1A0F-4072-B949-2C37C2E71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490362"/>
            <a:ext cx="18473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 sz="5400">
              <a:latin typeface="Open sans"/>
            </a:endParaRPr>
          </a:p>
        </p:txBody>
      </p:sp>
      <p:sp>
        <p:nvSpPr>
          <p:cNvPr id="31" name="Rectangle 2">
            <a:extLst>
              <a:ext uri="{FF2B5EF4-FFF2-40B4-BE49-F238E27FC236}">
                <a16:creationId xmlns:a16="http://schemas.microsoft.com/office/drawing/2014/main" id="{DBC3F8F7-97AA-4E90-80F6-E6188A882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951" y="19478270"/>
            <a:ext cx="15544800" cy="624097"/>
          </a:xfrm>
          <a:prstGeom prst="rect">
            <a:avLst/>
          </a:prstGeom>
          <a:solidFill>
            <a:srgbClr val="8DC63F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altLang="en-US" sz="4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Open sans"/>
            </a:endParaRP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74755319-E755-4CF7-A3AC-1DE329D0F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804562"/>
            <a:ext cx="18473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 sz="5400">
              <a:latin typeface="Open sans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AE08769A-3989-4D0F-8BC0-7E2C5CEEB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3470" y="12386487"/>
            <a:ext cx="1847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 sz="3200"/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id="{746055AB-A87B-431E-965B-044CD96CF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922127"/>
            <a:ext cx="15544800" cy="761072"/>
          </a:xfrm>
          <a:prstGeom prst="rect">
            <a:avLst/>
          </a:prstGeom>
          <a:solidFill>
            <a:srgbClr val="3CA0D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altLang="en-US" sz="4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Open sans"/>
            </a:endParaRPr>
          </a:p>
        </p:txBody>
      </p:sp>
      <p:sp>
        <p:nvSpPr>
          <p:cNvPr id="33" name="Text Box 14">
            <a:extLst>
              <a:ext uri="{FF2B5EF4-FFF2-40B4-BE49-F238E27FC236}">
                <a16:creationId xmlns:a16="http://schemas.microsoft.com/office/drawing/2014/main" id="{64961236-104A-4C8B-85CF-24A081A52686}"/>
              </a:ext>
            </a:extLst>
          </p:cNvPr>
          <p:cNvSpPr txBox="1"/>
          <p:nvPr/>
        </p:nvSpPr>
        <p:spPr>
          <a:xfrm>
            <a:off x="-10478" y="19704266"/>
            <a:ext cx="15544800" cy="40607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CA" sz="1400" b="1" dirty="0">
                <a:ln>
                  <a:noFill/>
                </a:ln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©2018 EMPLOYEE WELLNESS SOLUTIONS NETWORK INC. – ALL RIGHTS RESERVED</a:t>
            </a:r>
            <a:endParaRPr lang="en-CA" sz="1400" dirty="0">
              <a:solidFill>
                <a:schemeClr val="bg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2">
            <a:extLst>
              <a:ext uri="{FF2B5EF4-FFF2-40B4-BE49-F238E27FC236}">
                <a16:creationId xmlns:a16="http://schemas.microsoft.com/office/drawing/2014/main" id="{8DB46E5E-7014-4F62-9B84-4EE28FB14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6403888"/>
            <a:ext cx="15585679" cy="1646194"/>
          </a:xfrm>
          <a:prstGeom prst="rect">
            <a:avLst/>
          </a:prstGeom>
          <a:solidFill>
            <a:srgbClr val="3CA0D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altLang="en-US" sz="4400" b="1" dirty="0">
                <a:solidFill>
                  <a:schemeClr val="bg1"/>
                </a:solidFill>
                <a:latin typeface="Open sans"/>
                <a:cs typeface="Times New Roman" panose="02020603050405020304" pitchFamily="18" charset="0"/>
              </a:rPr>
              <a:t>www.ewsnetwork.com/hra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altLang="en-US" sz="4800" b="1" dirty="0">
                <a:solidFill>
                  <a:schemeClr val="bg1"/>
                </a:solidFill>
                <a:latin typeface="Open sans"/>
                <a:cs typeface="Times New Roman" panose="02020603050405020304" pitchFamily="18" charset="0"/>
              </a:rPr>
              <a:t>Access Code: CWM007</a:t>
            </a:r>
          </a:p>
        </p:txBody>
      </p:sp>
      <p:sp>
        <p:nvSpPr>
          <p:cNvPr id="36" name="Rectangle 2">
            <a:extLst>
              <a:ext uri="{FF2B5EF4-FFF2-40B4-BE49-F238E27FC236}">
                <a16:creationId xmlns:a16="http://schemas.microsoft.com/office/drawing/2014/main" id="{34ED1BCE-8BC5-4516-A84F-5BC86F9B2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004" y="10073197"/>
            <a:ext cx="15557853" cy="993487"/>
          </a:xfrm>
          <a:prstGeom prst="rect">
            <a:avLst/>
          </a:prstGeom>
          <a:solidFill>
            <a:srgbClr val="8DC63F"/>
          </a:solidFill>
          <a:ln>
            <a:solidFill>
              <a:srgbClr val="8DC63F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altLang="en-US" sz="4400" b="1" dirty="0">
                <a:solidFill>
                  <a:schemeClr val="bg1"/>
                </a:solidFill>
                <a:latin typeface="Open sans"/>
                <a:cs typeface="Times New Roman" panose="02020603050405020304" pitchFamily="18" charset="0"/>
              </a:rPr>
              <a:t>CONFIDENTIAL INDIVIDUAL REPORT INCLUDES</a:t>
            </a:r>
            <a:endParaRPr kumimoji="0" lang="en-CA" altLang="en-US" sz="4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Open san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AD1699D-4021-4402-83EE-E642F6CF20C5}"/>
              </a:ext>
            </a:extLst>
          </p:cNvPr>
          <p:cNvSpPr/>
          <p:nvPr/>
        </p:nvSpPr>
        <p:spPr>
          <a:xfrm>
            <a:off x="915825" y="16282307"/>
            <a:ext cx="573025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/>
                <a:ea typeface="Calibri" panose="020F0502020204030204" pitchFamily="34" charset="0"/>
                <a:cs typeface="Times New Roman" panose="02020603050405020304" pitchFamily="18" charset="0"/>
              </a:rPr>
              <a:t>INDIVIDUALIZED REPORT EMAILED DIRECTLY TO YOU!!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61CE624-5825-4A08-AAB2-154EFAFFECCA}"/>
              </a:ext>
            </a:extLst>
          </p:cNvPr>
          <p:cNvSpPr/>
          <p:nvPr/>
        </p:nvSpPr>
        <p:spPr>
          <a:xfrm>
            <a:off x="4266498" y="11249716"/>
            <a:ext cx="738594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/>
                <a:ea typeface="Calibri" panose="020F0502020204030204" pitchFamily="34" charset="0"/>
                <a:cs typeface="Times New Roman" panose="02020603050405020304" pitchFamily="18" charset="0"/>
              </a:rPr>
              <a:t>PERSONAL CATEGORY ASSESSMENT</a:t>
            </a:r>
          </a:p>
          <a:p>
            <a:r>
              <a:rPr lang="en-CA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/>
                <a:ea typeface="Calibri" panose="020F0502020204030204" pitchFamily="34" charset="0"/>
                <a:cs typeface="Times New Roman" panose="02020603050405020304" pitchFamily="18" charset="0"/>
              </a:rPr>
              <a:t>1) General Health</a:t>
            </a:r>
          </a:p>
          <a:p>
            <a:r>
              <a:rPr lang="en-CA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/>
                <a:ea typeface="Calibri" panose="020F0502020204030204" pitchFamily="34" charset="0"/>
                <a:cs typeface="Times New Roman" panose="02020603050405020304" pitchFamily="18" charset="0"/>
              </a:rPr>
              <a:t>2) Life Satisfaction</a:t>
            </a:r>
          </a:p>
          <a:p>
            <a:r>
              <a:rPr lang="en-CA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/>
                <a:ea typeface="Calibri" panose="020F0502020204030204" pitchFamily="34" charset="0"/>
                <a:cs typeface="Times New Roman" panose="02020603050405020304" pitchFamily="18" charset="0"/>
              </a:rPr>
              <a:t>3) Nutrition</a:t>
            </a:r>
          </a:p>
          <a:p>
            <a:r>
              <a:rPr lang="en-CA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/>
                <a:ea typeface="Calibri" panose="020F0502020204030204" pitchFamily="34" charset="0"/>
                <a:cs typeface="Times New Roman" panose="02020603050405020304" pitchFamily="18" charset="0"/>
              </a:rPr>
              <a:t>4) Physical Health</a:t>
            </a:r>
          </a:p>
          <a:p>
            <a:r>
              <a:rPr lang="en-CA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/>
                <a:ea typeface="Calibri" panose="020F0502020204030204" pitchFamily="34" charset="0"/>
                <a:cs typeface="Times New Roman" panose="02020603050405020304" pitchFamily="18" charset="0"/>
              </a:rPr>
              <a:t>5) Tobacco/Marijuana</a:t>
            </a:r>
          </a:p>
          <a:p>
            <a:r>
              <a:rPr lang="en-CA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/>
                <a:ea typeface="Calibri" panose="020F0502020204030204" pitchFamily="34" charset="0"/>
                <a:cs typeface="Times New Roman" panose="02020603050405020304" pitchFamily="18" charset="0"/>
              </a:rPr>
              <a:t>6) Sleep</a:t>
            </a:r>
          </a:p>
          <a:p>
            <a:r>
              <a:rPr lang="en-CA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/>
                <a:ea typeface="Calibri" panose="020F0502020204030204" pitchFamily="34" charset="0"/>
                <a:cs typeface="Times New Roman" panose="02020603050405020304" pitchFamily="18" charset="0"/>
              </a:rPr>
              <a:t>7) Stress &amp; Resilience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1B272C3-3A45-4E7B-BCF0-9F3D67305D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001322">
            <a:off x="675262" y="11600128"/>
            <a:ext cx="3237495" cy="4220682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34F37BD-A042-4DD8-95F8-FB8E71067D63}"/>
              </a:ext>
            </a:extLst>
          </p:cNvPr>
          <p:cNvSpPr/>
          <p:nvPr/>
        </p:nvSpPr>
        <p:spPr>
          <a:xfrm>
            <a:off x="457914" y="3718750"/>
            <a:ext cx="146289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3200" dirty="0">
                <a:solidFill>
                  <a:srgbClr val="212121"/>
                </a:solidFill>
                <a:latin typeface="Open sans"/>
                <a:ea typeface="Calibri" panose="020F0502020204030204" pitchFamily="34" charset="0"/>
              </a:rPr>
              <a:t>Your health is important! We encourage you to participate in an Individual Health Risk Assessment, quite simply – a Health Questionnaire! It will provide you with some great feedback regarding your individual health risks. And, it will help shape your wellness program. It’s 100% private and 100% confidential!</a:t>
            </a:r>
            <a:endParaRPr lang="en-CA" sz="3200" dirty="0">
              <a:latin typeface="Open san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A698EF3-D3A7-4B86-96E0-0C94C09727B7}"/>
              </a:ext>
            </a:extLst>
          </p:cNvPr>
          <p:cNvSpPr/>
          <p:nvPr/>
        </p:nvSpPr>
        <p:spPr>
          <a:xfrm>
            <a:off x="1770524" y="8470787"/>
            <a:ext cx="63612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3600" dirty="0">
                <a:solidFill>
                  <a:srgbClr val="212121"/>
                </a:solidFill>
                <a:latin typeface="Open sans"/>
                <a:ea typeface="Calibri" panose="020F0502020204030204" pitchFamily="34" charset="0"/>
              </a:rPr>
              <a:t>100% Private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3600" dirty="0">
                <a:solidFill>
                  <a:srgbClr val="212121"/>
                </a:solidFill>
                <a:latin typeface="Open sans"/>
              </a:rPr>
              <a:t>100% Confidential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9F36DA4-9A51-47A8-BB60-27CFA4A6FCDA}"/>
              </a:ext>
            </a:extLst>
          </p:cNvPr>
          <p:cNvSpPr/>
          <p:nvPr/>
        </p:nvSpPr>
        <p:spPr>
          <a:xfrm>
            <a:off x="8593034" y="8496224"/>
            <a:ext cx="63612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3600" dirty="0">
                <a:solidFill>
                  <a:srgbClr val="212121"/>
                </a:solidFill>
                <a:latin typeface="Open sans"/>
              </a:rPr>
              <a:t>10 minutes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3600" dirty="0">
                <a:solidFill>
                  <a:srgbClr val="212121"/>
                </a:solidFill>
                <a:latin typeface="Open sans"/>
              </a:rPr>
              <a:t>Personalized report</a:t>
            </a:r>
            <a:endParaRPr lang="en-CA" sz="3600" dirty="0">
              <a:latin typeface="Open san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D7EAF3-D552-4D00-A42B-FEA9DE1A5A5D}"/>
              </a:ext>
            </a:extLst>
          </p:cNvPr>
          <p:cNvSpPr/>
          <p:nvPr/>
        </p:nvSpPr>
        <p:spPr>
          <a:xfrm>
            <a:off x="2143327" y="2689983"/>
            <a:ext cx="112581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CA" altLang="en-US" sz="4000" b="1" dirty="0">
                <a:solidFill>
                  <a:srgbClr val="FF6C00"/>
                </a:solidFill>
                <a:latin typeface="Open sans"/>
                <a:cs typeface="Times New Roman" panose="02020603050405020304" pitchFamily="18" charset="0"/>
              </a:rPr>
              <a:t>CAMPAIGN OPEN FROM NOVEMBER 15</a:t>
            </a:r>
            <a:r>
              <a:rPr lang="en-CA" altLang="en-US" sz="4000" b="1" baseline="30000" dirty="0">
                <a:solidFill>
                  <a:srgbClr val="FF6C00"/>
                </a:solidFill>
                <a:latin typeface="Open sans"/>
                <a:cs typeface="Times New Roman" panose="02020603050405020304" pitchFamily="18" charset="0"/>
              </a:rPr>
              <a:t>th</a:t>
            </a:r>
            <a:r>
              <a:rPr lang="en-CA" altLang="en-US" sz="4000" b="1" dirty="0">
                <a:solidFill>
                  <a:srgbClr val="FF6C00"/>
                </a:solidFill>
                <a:latin typeface="Open sans"/>
                <a:cs typeface="Times New Roman" panose="02020603050405020304" pitchFamily="18" charset="0"/>
              </a:rPr>
              <a:t>-30</a:t>
            </a:r>
            <a:r>
              <a:rPr lang="en-CA" altLang="en-US" sz="4000" b="1" baseline="30000" dirty="0">
                <a:solidFill>
                  <a:srgbClr val="FF6C00"/>
                </a:solidFill>
                <a:latin typeface="Open sans"/>
                <a:cs typeface="Times New Roman" panose="02020603050405020304" pitchFamily="18" charset="0"/>
              </a:rPr>
              <a:t>th</a:t>
            </a:r>
            <a:endParaRPr lang="en-CA" altLang="en-US" sz="4000" b="1" dirty="0">
              <a:solidFill>
                <a:srgbClr val="FF6C00"/>
              </a:solidFill>
              <a:latin typeface="Open sans"/>
            </a:endParaRPr>
          </a:p>
        </p:txBody>
      </p:sp>
      <p:sp>
        <p:nvSpPr>
          <p:cNvPr id="30" name="Text Box 14">
            <a:extLst>
              <a:ext uri="{FF2B5EF4-FFF2-40B4-BE49-F238E27FC236}">
                <a16:creationId xmlns:a16="http://schemas.microsoft.com/office/drawing/2014/main" id="{749D60A1-72EE-41FC-9834-C29D4D92CC8B}"/>
              </a:ext>
            </a:extLst>
          </p:cNvPr>
          <p:cNvSpPr txBox="1"/>
          <p:nvPr/>
        </p:nvSpPr>
        <p:spPr>
          <a:xfrm>
            <a:off x="10823605" y="18180223"/>
            <a:ext cx="2046940" cy="18445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CA" i="1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Powered By:</a:t>
            </a:r>
            <a:endParaRPr lang="en-CA" i="1" dirty="0">
              <a:solidFill>
                <a:schemeClr val="bg2">
                  <a:lumMod val="2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3A9E78-3569-4F61-81F2-4CBBAF721D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14" y="18024194"/>
            <a:ext cx="4263283" cy="6608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0B577F0-4606-4DC4-A18E-F53A245C36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3462" y="17930482"/>
            <a:ext cx="2046940" cy="846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79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144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Garth Jansen</dc:creator>
  <cp:lastModifiedBy>Garth Jansen</cp:lastModifiedBy>
  <cp:revision>37</cp:revision>
  <dcterms:created xsi:type="dcterms:W3CDTF">2018-09-21T15:13:52Z</dcterms:created>
  <dcterms:modified xsi:type="dcterms:W3CDTF">2019-02-08T19:07:43Z</dcterms:modified>
</cp:coreProperties>
</file>