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6271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1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09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07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4460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2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1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1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7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4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1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9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71B0-7998-9E4C-AEC2-AD69EA1C17B3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889" y="346001"/>
            <a:ext cx="9644409" cy="181918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The Diet Dilemma</a:t>
            </a:r>
            <a:r>
              <a:rPr lang="en-US" b="1" dirty="0">
                <a:ln/>
                <a:solidFill>
                  <a:schemeClr val="accent4"/>
                </a:solidFill>
              </a:rPr>
              <a:t/>
            </a:r>
            <a:br>
              <a:rPr lang="en-US" b="1" dirty="0">
                <a:ln/>
                <a:solidFill>
                  <a:schemeClr val="accent4"/>
                </a:solidFill>
              </a:rPr>
            </a:br>
            <a:r>
              <a:rPr lang="en-US" b="1" dirty="0">
                <a:ln/>
                <a:solidFill>
                  <a:srgbClr val="002060"/>
                </a:solidFill>
              </a:rPr>
              <a:t>Which one is right for me?</a:t>
            </a:r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318" y="2429301"/>
            <a:ext cx="5712226" cy="3766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711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70339" y="719177"/>
            <a:ext cx="8292026" cy="1130236"/>
          </a:xfrm>
        </p:spPr>
        <p:txBody>
          <a:bodyPr/>
          <a:lstStyle/>
          <a:p>
            <a:pPr algn="l"/>
            <a:r>
              <a:rPr lang="en-CA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Changing dietary trends means..</a:t>
            </a:r>
            <a:endParaRPr lang="en-CA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8424" y="2120224"/>
            <a:ext cx="65645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4000" dirty="0" smtClean="0">
                <a:solidFill>
                  <a:srgbClr val="002060"/>
                </a:solidFill>
              </a:rPr>
              <a:t>Conflicting information</a:t>
            </a:r>
            <a:endParaRPr lang="en-CA" sz="4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4000" dirty="0">
                <a:solidFill>
                  <a:srgbClr val="002060"/>
                </a:solidFill>
              </a:rPr>
              <a:t>Lofty promises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4000" dirty="0">
                <a:solidFill>
                  <a:srgbClr val="002060"/>
                </a:solidFill>
              </a:rPr>
              <a:t>Confusing scientific claims</a:t>
            </a:r>
          </a:p>
          <a:p>
            <a:endParaRPr lang="en-CA" sz="4000" dirty="0">
              <a:solidFill>
                <a:srgbClr val="002060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378424" y="4669948"/>
            <a:ext cx="7008898" cy="11302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C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Why so many diets?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49" y="1874561"/>
            <a:ext cx="3876737" cy="280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Alternate Process 13"/>
          <p:cNvSpPr/>
          <p:nvPr/>
        </p:nvSpPr>
        <p:spPr>
          <a:xfrm>
            <a:off x="4192172" y="2278966"/>
            <a:ext cx="2560320" cy="2771335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87316"/>
            <a:ext cx="11013743" cy="3002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Get the 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scoop 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on the latest dietary trends.</a:t>
            </a:r>
            <a:b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Platform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he </a:t>
            </a:r>
            <a:r>
              <a:rPr lang="en-US" dirty="0">
                <a:solidFill>
                  <a:srgbClr val="0070C0"/>
                </a:solidFill>
              </a:rPr>
              <a:t>Pro’s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Con’s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2700" dirty="0" smtClean="0">
                <a:solidFill>
                  <a:schemeClr val="bg1"/>
                </a:solidFill>
              </a:rPr>
              <a:t>and </a:t>
            </a:r>
            <a:r>
              <a:rPr lang="en-US" sz="2700" dirty="0">
                <a:solidFill>
                  <a:schemeClr val="bg1"/>
                </a:solidFill>
              </a:rPr>
              <a:t>the answer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to</a:t>
            </a:r>
            <a:r>
              <a:rPr lang="en-US" dirty="0">
                <a:solidFill>
                  <a:schemeClr val="bg1"/>
                </a:solidFill>
              </a:rPr>
              <a:t>…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Which one is right for me?</a:t>
            </a:r>
            <a:b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We’ve done the work!</a:t>
            </a:r>
            <a:b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809933" y="2677233"/>
            <a:ext cx="218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Level of Control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3066758" y="1321945"/>
            <a:ext cx="4743176" cy="1222108"/>
          </a:xfrm>
          <a:prstGeom prst="doubleWave">
            <a:avLst/>
          </a:prstGeom>
          <a:gradFill flip="none" rotWithShape="1">
            <a:gsLst>
              <a:gs pos="40000">
                <a:srgbClr val="002060"/>
              </a:gs>
              <a:gs pos="0">
                <a:schemeClr val="bg1">
                  <a:lumMod val="9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2228180" y="1515646"/>
            <a:ext cx="6463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compare some of </a:t>
            </a:r>
          </a:p>
          <a:p>
            <a:pPr algn="ctr"/>
            <a:r>
              <a:rPr lang="en-CA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popular plans!</a:t>
            </a:r>
            <a:endParaRPr lang="en-CA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triped Right Arrow 12"/>
          <p:cNvSpPr/>
          <p:nvPr/>
        </p:nvSpPr>
        <p:spPr>
          <a:xfrm>
            <a:off x="3727937" y="4051494"/>
            <a:ext cx="3671669" cy="998807"/>
          </a:xfrm>
          <a:prstGeom prst="stripedRightArrow">
            <a:avLst/>
          </a:prstGeom>
          <a:gradFill flip="none" rotWithShape="1">
            <a:gsLst>
              <a:gs pos="40000">
                <a:srgbClr val="002060"/>
              </a:gs>
              <a:gs pos="0">
                <a:schemeClr val="bg1">
                  <a:lumMod val="9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4149969" y="4351632"/>
            <a:ext cx="3207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 answers to</a:t>
            </a:r>
            <a:r>
              <a:rPr lang="en-CA" sz="2400" dirty="0" smtClean="0">
                <a:solidFill>
                  <a:schemeClr val="bg1"/>
                </a:solidFill>
              </a:rPr>
              <a:t>…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66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9" y="757912"/>
            <a:ext cx="6199532" cy="261707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See your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EWSNetwork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Consultant 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on a </a:t>
            </a:r>
            <a:r>
              <a:rPr lang="en-US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Walkaround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7131" y="4221617"/>
            <a:ext cx="7023727" cy="68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182" y="1508657"/>
            <a:ext cx="4726424" cy="373266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637" y="2528361"/>
            <a:ext cx="4287257" cy="260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1691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357</TotalTime>
  <Words>54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The Diet Dilemma Which one is right for me?</vt:lpstr>
      <vt:lpstr>Changing dietary trends means..</vt:lpstr>
      <vt:lpstr>Get the scoop on the latest dietary trends.    The Platform The Pro’s  The Con’s and the answer to…   Which one is right for me? We’ve done the work! </vt:lpstr>
      <vt:lpstr>See your EWSNetwork Consultant on a Walkaround!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nutrition information do you know? Come join us for a game of Nutrition Jeopardy!</dc:title>
  <dc:creator>Tsz Wai Yung</dc:creator>
  <cp:lastModifiedBy>Meaghan Jansen</cp:lastModifiedBy>
  <cp:revision>30</cp:revision>
  <dcterms:created xsi:type="dcterms:W3CDTF">2016-12-10T17:04:54Z</dcterms:created>
  <dcterms:modified xsi:type="dcterms:W3CDTF">2018-03-06T18:48:30Z</dcterms:modified>
</cp:coreProperties>
</file>