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9" r:id="rId3"/>
    <p:sldId id="257" r:id="rId4"/>
    <p:sldId id="258"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7"/>
    <p:restoredTop sz="96271"/>
  </p:normalViewPr>
  <p:slideViewPr>
    <p:cSldViewPr snapToGrid="0" snapToObjects="1">
      <p:cViewPr>
        <p:scale>
          <a:sx n="92" d="100"/>
          <a:sy n="92" d="100"/>
        </p:scale>
        <p:origin x="336" y="8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CA"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
        <p:nvSpPr>
          <p:cNvPr id="4" name="Date Placeholder 3"/>
          <p:cNvSpPr>
            <a:spLocks noGrp="1"/>
          </p:cNvSpPr>
          <p:nvPr>
            <p:ph type="dt" sz="half" idx="10"/>
          </p:nvPr>
        </p:nvSpPr>
        <p:spPr/>
        <p:txBody>
          <a:bodyPr/>
          <a:lstStyle/>
          <a:p>
            <a:fld id="{957371B0-7998-9E4C-AEC2-AD69EA1C17B3}" type="datetimeFigureOut">
              <a:rPr lang="en-US" smtClean="0"/>
              <a:t>9/16/17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55A909-3E23-0D44-82B9-D33DCAC368F1}" type="slidenum">
              <a:rPr lang="en-US" smtClean="0"/>
              <a:t>‹#›</a:t>
            </a:fld>
            <a:endParaRPr lang="en-US"/>
          </a:p>
        </p:txBody>
      </p:sp>
    </p:spTree>
    <p:extLst>
      <p:ext uri="{BB962C8B-B14F-4D97-AF65-F5344CB8AC3E}">
        <p14:creationId xmlns:p14="http://schemas.microsoft.com/office/powerpoint/2010/main" val="1037119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CA"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957371B0-7998-9E4C-AEC2-AD69EA1C17B3}" type="datetimeFigureOut">
              <a:rPr lang="en-US" smtClean="0"/>
              <a:t>9/16/17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55A909-3E23-0D44-82B9-D33DCAC368F1}" type="slidenum">
              <a:rPr lang="en-US" smtClean="0"/>
              <a:t>‹#›</a:t>
            </a:fld>
            <a:endParaRPr lang="en-US"/>
          </a:p>
        </p:txBody>
      </p:sp>
    </p:spTree>
    <p:extLst>
      <p:ext uri="{BB962C8B-B14F-4D97-AF65-F5344CB8AC3E}">
        <p14:creationId xmlns:p14="http://schemas.microsoft.com/office/powerpoint/2010/main" val="1500366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CA"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CA"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957371B0-7998-9E4C-AEC2-AD69EA1C17B3}" type="datetimeFigureOut">
              <a:rPr lang="en-US" smtClean="0"/>
              <a:t>9/16/17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55A909-3E23-0D44-82B9-D33DCAC368F1}"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906093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CA"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957371B0-7998-9E4C-AEC2-AD69EA1C17B3}" type="datetimeFigureOut">
              <a:rPr lang="en-US" smtClean="0"/>
              <a:t>9/16/17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55A909-3E23-0D44-82B9-D33DCAC368F1}" type="slidenum">
              <a:rPr lang="en-US" smtClean="0"/>
              <a:t>‹#›</a:t>
            </a:fld>
            <a:endParaRPr lang="en-US"/>
          </a:p>
        </p:txBody>
      </p:sp>
    </p:spTree>
    <p:extLst>
      <p:ext uri="{BB962C8B-B14F-4D97-AF65-F5344CB8AC3E}">
        <p14:creationId xmlns:p14="http://schemas.microsoft.com/office/powerpoint/2010/main" val="904207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CA"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CA"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957371B0-7998-9E4C-AEC2-AD69EA1C17B3}" type="datetimeFigureOut">
              <a:rPr lang="en-US" smtClean="0"/>
              <a:t>9/16/17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55A909-3E23-0D44-82B9-D33DCAC368F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24460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CA"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CA"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957371B0-7998-9E4C-AEC2-AD69EA1C17B3}" type="datetimeFigureOut">
              <a:rPr lang="en-US" smtClean="0"/>
              <a:t>9/16/17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55A909-3E23-0D44-82B9-D33DCAC368F1}" type="slidenum">
              <a:rPr lang="en-US" smtClean="0"/>
              <a:t>‹#›</a:t>
            </a:fld>
            <a:endParaRPr lang="en-US"/>
          </a:p>
        </p:txBody>
      </p:sp>
    </p:spTree>
    <p:extLst>
      <p:ext uri="{BB962C8B-B14F-4D97-AF65-F5344CB8AC3E}">
        <p14:creationId xmlns:p14="http://schemas.microsoft.com/office/powerpoint/2010/main" val="759926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10"/>
          </p:nvPr>
        </p:nvSpPr>
        <p:spPr/>
        <p:txBody>
          <a:bodyPr/>
          <a:lstStyle/>
          <a:p>
            <a:fld id="{957371B0-7998-9E4C-AEC2-AD69EA1C17B3}" type="datetimeFigureOut">
              <a:rPr lang="en-US" smtClean="0"/>
              <a:t>9/16/17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55A909-3E23-0D44-82B9-D33DCAC368F1}" type="slidenum">
              <a:rPr lang="en-US" smtClean="0"/>
              <a:t>‹#›</a:t>
            </a:fld>
            <a:endParaRPr lang="en-US"/>
          </a:p>
        </p:txBody>
      </p:sp>
    </p:spTree>
    <p:extLst>
      <p:ext uri="{BB962C8B-B14F-4D97-AF65-F5344CB8AC3E}">
        <p14:creationId xmlns:p14="http://schemas.microsoft.com/office/powerpoint/2010/main" val="10035376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CA"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10"/>
          </p:nvPr>
        </p:nvSpPr>
        <p:spPr/>
        <p:txBody>
          <a:bodyPr/>
          <a:lstStyle/>
          <a:p>
            <a:fld id="{957371B0-7998-9E4C-AEC2-AD69EA1C17B3}" type="datetimeFigureOut">
              <a:rPr lang="en-US" smtClean="0"/>
              <a:t>9/16/17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55A909-3E23-0D44-82B9-D33DCAC368F1}" type="slidenum">
              <a:rPr lang="en-US" smtClean="0"/>
              <a:t>‹#›</a:t>
            </a:fld>
            <a:endParaRPr lang="en-US"/>
          </a:p>
        </p:txBody>
      </p:sp>
    </p:spTree>
    <p:extLst>
      <p:ext uri="{BB962C8B-B14F-4D97-AF65-F5344CB8AC3E}">
        <p14:creationId xmlns:p14="http://schemas.microsoft.com/office/powerpoint/2010/main" val="121543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CA" smtClean="0"/>
              <a:t>Click to edit Master title style</a:t>
            </a:r>
            <a:endParaRPr lang="en-US" dirty="0"/>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10"/>
          </p:nvPr>
        </p:nvSpPr>
        <p:spPr/>
        <p:txBody>
          <a:bodyPr/>
          <a:lstStyle/>
          <a:p>
            <a:fld id="{957371B0-7998-9E4C-AEC2-AD69EA1C17B3}" type="datetimeFigureOut">
              <a:rPr lang="en-US" smtClean="0"/>
              <a:t>9/16/17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55A909-3E23-0D44-82B9-D33DCAC368F1}" type="slidenum">
              <a:rPr lang="en-US" smtClean="0"/>
              <a:t>‹#›</a:t>
            </a:fld>
            <a:endParaRPr lang="en-US"/>
          </a:p>
        </p:txBody>
      </p:sp>
    </p:spTree>
    <p:extLst>
      <p:ext uri="{BB962C8B-B14F-4D97-AF65-F5344CB8AC3E}">
        <p14:creationId xmlns:p14="http://schemas.microsoft.com/office/powerpoint/2010/main" val="1896712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CA"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957371B0-7998-9E4C-AEC2-AD69EA1C17B3}" type="datetimeFigureOut">
              <a:rPr lang="en-US" smtClean="0"/>
              <a:t>9/16/17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55A909-3E23-0D44-82B9-D33DCAC368F1}" type="slidenum">
              <a:rPr lang="en-US" smtClean="0"/>
              <a:t>‹#›</a:t>
            </a:fld>
            <a:endParaRPr lang="en-US"/>
          </a:p>
        </p:txBody>
      </p:sp>
    </p:spTree>
    <p:extLst>
      <p:ext uri="{BB962C8B-B14F-4D97-AF65-F5344CB8AC3E}">
        <p14:creationId xmlns:p14="http://schemas.microsoft.com/office/powerpoint/2010/main" val="794319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Date Placeholder 4"/>
          <p:cNvSpPr>
            <a:spLocks noGrp="1"/>
          </p:cNvSpPr>
          <p:nvPr>
            <p:ph type="dt" sz="half" idx="10"/>
          </p:nvPr>
        </p:nvSpPr>
        <p:spPr/>
        <p:txBody>
          <a:bodyPr/>
          <a:lstStyle/>
          <a:p>
            <a:fld id="{957371B0-7998-9E4C-AEC2-AD69EA1C17B3}" type="datetimeFigureOut">
              <a:rPr lang="en-US" smtClean="0"/>
              <a:t>9/16/17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55A909-3E23-0D44-82B9-D33DCAC368F1}" type="slidenum">
              <a:rPr lang="en-US" smtClean="0"/>
              <a:t>‹#›</a:t>
            </a:fld>
            <a:endParaRPr lang="en-US"/>
          </a:p>
        </p:txBody>
      </p:sp>
    </p:spTree>
    <p:extLst>
      <p:ext uri="{BB962C8B-B14F-4D97-AF65-F5344CB8AC3E}">
        <p14:creationId xmlns:p14="http://schemas.microsoft.com/office/powerpoint/2010/main" val="1370797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7" name="Date Placeholder 6"/>
          <p:cNvSpPr>
            <a:spLocks noGrp="1"/>
          </p:cNvSpPr>
          <p:nvPr>
            <p:ph type="dt" sz="half" idx="10"/>
          </p:nvPr>
        </p:nvSpPr>
        <p:spPr/>
        <p:txBody>
          <a:bodyPr/>
          <a:lstStyle/>
          <a:p>
            <a:fld id="{957371B0-7998-9E4C-AEC2-AD69EA1C17B3}" type="datetimeFigureOut">
              <a:rPr lang="en-US" smtClean="0"/>
              <a:t>9/16/17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55A909-3E23-0D44-82B9-D33DCAC368F1}" type="slidenum">
              <a:rPr lang="en-US" smtClean="0"/>
              <a:t>‹#›</a:t>
            </a:fld>
            <a:endParaRPr lang="en-US"/>
          </a:p>
        </p:txBody>
      </p:sp>
    </p:spTree>
    <p:extLst>
      <p:ext uri="{BB962C8B-B14F-4D97-AF65-F5344CB8AC3E}">
        <p14:creationId xmlns:p14="http://schemas.microsoft.com/office/powerpoint/2010/main" val="792278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CA" smtClean="0"/>
              <a:t>Click to edit Master title style</a:t>
            </a:r>
            <a:endParaRPr lang="en-US" dirty="0"/>
          </a:p>
        </p:txBody>
      </p:sp>
      <p:sp>
        <p:nvSpPr>
          <p:cNvPr id="3" name="Date Placeholder 2"/>
          <p:cNvSpPr>
            <a:spLocks noGrp="1"/>
          </p:cNvSpPr>
          <p:nvPr>
            <p:ph type="dt" sz="half" idx="10"/>
          </p:nvPr>
        </p:nvSpPr>
        <p:spPr/>
        <p:txBody>
          <a:bodyPr/>
          <a:lstStyle/>
          <a:p>
            <a:fld id="{957371B0-7998-9E4C-AEC2-AD69EA1C17B3}" type="datetimeFigureOut">
              <a:rPr lang="en-US" smtClean="0"/>
              <a:t>9/16/17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55A909-3E23-0D44-82B9-D33DCAC368F1}" type="slidenum">
              <a:rPr lang="en-US" smtClean="0"/>
              <a:t>‹#›</a:t>
            </a:fld>
            <a:endParaRPr lang="en-US"/>
          </a:p>
        </p:txBody>
      </p:sp>
    </p:spTree>
    <p:extLst>
      <p:ext uri="{BB962C8B-B14F-4D97-AF65-F5344CB8AC3E}">
        <p14:creationId xmlns:p14="http://schemas.microsoft.com/office/powerpoint/2010/main" val="1418440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7371B0-7998-9E4C-AEC2-AD69EA1C17B3}" type="datetimeFigureOut">
              <a:rPr lang="en-US" smtClean="0"/>
              <a:t>9/16/17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55A909-3E23-0D44-82B9-D33DCAC368F1}" type="slidenum">
              <a:rPr lang="en-US" smtClean="0"/>
              <a:t>‹#›</a:t>
            </a:fld>
            <a:endParaRPr lang="en-US"/>
          </a:p>
        </p:txBody>
      </p:sp>
    </p:spTree>
    <p:extLst>
      <p:ext uri="{BB962C8B-B14F-4D97-AF65-F5344CB8AC3E}">
        <p14:creationId xmlns:p14="http://schemas.microsoft.com/office/powerpoint/2010/main" val="513417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CA"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957371B0-7998-9E4C-AEC2-AD69EA1C17B3}" type="datetimeFigureOut">
              <a:rPr lang="en-US" smtClean="0"/>
              <a:t>9/16/17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55A909-3E23-0D44-82B9-D33DCAC368F1}" type="slidenum">
              <a:rPr lang="en-US" smtClean="0"/>
              <a:t>‹#›</a:t>
            </a:fld>
            <a:endParaRPr lang="en-US"/>
          </a:p>
        </p:txBody>
      </p:sp>
    </p:spTree>
    <p:extLst>
      <p:ext uri="{BB962C8B-B14F-4D97-AF65-F5344CB8AC3E}">
        <p14:creationId xmlns:p14="http://schemas.microsoft.com/office/powerpoint/2010/main" val="415452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CA"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CA" smtClean="0"/>
              <a:t>Drag picture to placeholder or click icon to add</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957371B0-7998-9E4C-AEC2-AD69EA1C17B3}" type="datetimeFigureOut">
              <a:rPr lang="en-US" smtClean="0"/>
              <a:t>9/16/17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55A909-3E23-0D44-82B9-D33DCAC368F1}" type="slidenum">
              <a:rPr lang="en-US" smtClean="0"/>
              <a:t>‹#›</a:t>
            </a:fld>
            <a:endParaRPr lang="en-US"/>
          </a:p>
        </p:txBody>
      </p:sp>
    </p:spTree>
    <p:extLst>
      <p:ext uri="{BB962C8B-B14F-4D97-AF65-F5344CB8AC3E}">
        <p14:creationId xmlns:p14="http://schemas.microsoft.com/office/powerpoint/2010/main" val="103799072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CA"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57371B0-7998-9E4C-AEC2-AD69EA1C17B3}" type="datetimeFigureOut">
              <a:rPr lang="en-US" smtClean="0"/>
              <a:t>9/16/17</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355A909-3E23-0D44-82B9-D33DCAC368F1}" type="slidenum">
              <a:rPr lang="en-US" smtClean="0"/>
              <a:t>‹#›</a:t>
            </a:fld>
            <a:endParaRPr lang="en-US"/>
          </a:p>
        </p:txBody>
      </p:sp>
    </p:spTree>
    <p:extLst>
      <p:ext uri="{BB962C8B-B14F-4D97-AF65-F5344CB8AC3E}">
        <p14:creationId xmlns:p14="http://schemas.microsoft.com/office/powerpoint/2010/main" val="11437593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3.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9889" y="1220252"/>
            <a:ext cx="9644409" cy="2291255"/>
          </a:xfrm>
        </p:spPr>
        <p:txBody>
          <a:bodyPr/>
          <a:lstStyle/>
          <a:p>
            <a:pPr algn="ctr"/>
            <a:r>
              <a:rPr lang="en-US" dirty="0" smtClean="0"/>
              <a:t>Know Your Limits: October</a:t>
            </a:r>
            <a:br>
              <a:rPr lang="en-US" dirty="0" smtClean="0"/>
            </a:br>
            <a:r>
              <a:rPr lang="en-US" dirty="0" smtClean="0"/>
              <a:t>Too </a:t>
            </a:r>
            <a:r>
              <a:rPr lang="en-US" smtClean="0"/>
              <a:t>Much </a:t>
            </a:r>
            <a:r>
              <a:rPr lang="en-US" smtClean="0"/>
              <a:t>Cheer?</a:t>
            </a:r>
            <a:endParaRPr lang="en-US" dirty="0"/>
          </a:p>
        </p:txBody>
      </p:sp>
      <p:pic>
        <p:nvPicPr>
          <p:cNvPr id="4" name="Picture 5" descr="C:\Documents and Settings\user\Desktop\EWS Network\EWSN_logo_suite\EmployeeWellness_Logo2 800x48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4298" y="5830888"/>
            <a:ext cx="169068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mage result for fitness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5292" y="3717430"/>
            <a:ext cx="3785029" cy="1907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110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9889" y="632745"/>
            <a:ext cx="9644409" cy="3746227"/>
          </a:xfrm>
        </p:spPr>
        <p:txBody>
          <a:bodyPr/>
          <a:lstStyle/>
          <a:p>
            <a:pPr algn="ctr"/>
            <a:r>
              <a:rPr lang="en-US" dirty="0" smtClean="0"/>
              <a:t>Do you know how to estimate a serving size for vegetables? Rice? Chicken? Do you know how to control your portions?</a:t>
            </a:r>
            <a:endParaRPr lang="en-US" dirty="0"/>
          </a:p>
        </p:txBody>
      </p:sp>
      <p:pic>
        <p:nvPicPr>
          <p:cNvPr id="4" name="Picture 5" descr="C:\Documents and Settings\user\Desktop\EWS Network\EWSN_logo_suite\EmployeeWellness_Logo2 800x48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4298" y="5830888"/>
            <a:ext cx="169068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stretch>
            <a:fillRect/>
          </a:stretch>
        </p:blipFill>
        <p:spPr>
          <a:xfrm>
            <a:off x="2743200" y="4149437"/>
            <a:ext cx="4062845" cy="2708563"/>
          </a:xfrm>
          <a:prstGeom prst="rect">
            <a:avLst/>
          </a:prstGeom>
        </p:spPr>
      </p:pic>
    </p:spTree>
    <p:extLst>
      <p:ext uri="{BB962C8B-B14F-4D97-AF65-F5344CB8AC3E}">
        <p14:creationId xmlns:p14="http://schemas.microsoft.com/office/powerpoint/2010/main" val="424669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7858" y="708970"/>
            <a:ext cx="8596668" cy="3558230"/>
          </a:xfrm>
        </p:spPr>
        <p:txBody>
          <a:bodyPr>
            <a:normAutofit/>
          </a:bodyPr>
          <a:lstStyle/>
          <a:p>
            <a:pPr algn="ctr"/>
            <a:r>
              <a:rPr lang="en-US" dirty="0" smtClean="0"/>
              <a:t>Come out for an interactive session with our coaches to learn how to control your portions by using your own hand and other practical ways. Be ready to eat smart, especially during Thanksgiving!</a:t>
            </a:r>
            <a:endParaRPr lang="en-US" dirty="0"/>
          </a:p>
        </p:txBody>
      </p:sp>
      <p:pic>
        <p:nvPicPr>
          <p:cNvPr id="5" name="Picture 5" descr="C:\Documents and Settings\user\Desktop\EWS Network\EWSN_logo_suite\EmployeeWellness_Logo2 800x48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4298" y="5830888"/>
            <a:ext cx="169068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stretch>
            <a:fillRect/>
          </a:stretch>
        </p:blipFill>
        <p:spPr>
          <a:xfrm>
            <a:off x="3837710" y="3896530"/>
            <a:ext cx="3479800" cy="2296452"/>
          </a:xfrm>
          <a:prstGeom prst="rect">
            <a:avLst/>
          </a:prstGeom>
        </p:spPr>
      </p:pic>
    </p:spTree>
    <p:extLst>
      <p:ext uri="{BB962C8B-B14F-4D97-AF65-F5344CB8AC3E}">
        <p14:creationId xmlns:p14="http://schemas.microsoft.com/office/powerpoint/2010/main" val="1538662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349" y="1400255"/>
            <a:ext cx="8596668" cy="2617077"/>
          </a:xfrm>
        </p:spPr>
        <p:txBody>
          <a:bodyPr>
            <a:normAutofit/>
          </a:bodyPr>
          <a:lstStyle/>
          <a:p>
            <a:r>
              <a:rPr lang="en-US" dirty="0" smtClean="0"/>
              <a:t>This session is on _____</a:t>
            </a:r>
            <a:br>
              <a:rPr lang="en-US" dirty="0" smtClean="0"/>
            </a:br>
            <a:r>
              <a:rPr lang="en-US" dirty="0" smtClean="0"/>
              <a:t>Sign up at ____</a:t>
            </a:r>
            <a:br>
              <a:rPr lang="en-US" dirty="0" smtClean="0"/>
            </a:br>
            <a:r>
              <a:rPr lang="en-US" dirty="0" smtClean="0"/>
              <a:t>Contact ___ for more information.</a:t>
            </a:r>
            <a:br>
              <a:rPr lang="en-US" dirty="0" smtClean="0"/>
            </a:br>
            <a:endParaRPr lang="en-US" dirty="0"/>
          </a:p>
        </p:txBody>
      </p:sp>
      <p:pic>
        <p:nvPicPr>
          <p:cNvPr id="5" name="Picture 5" descr="C:\Documents and Settings\user\Desktop\EWS Network\EWSN_logo_suite\EmployeeWellness_Logo2 800x48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4298" y="5830888"/>
            <a:ext cx="169068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1175717" y="5289084"/>
            <a:ext cx="8596668" cy="683172"/>
          </a:xfrm>
          <a:prstGeom prst="rect">
            <a:avLst/>
          </a:prstGeom>
        </p:spPr>
        <p:txBody>
          <a:bodyPr vert="horz" lIns="91440" tIns="45720" rIns="91440" bIns="45720" rtlCol="0" anchor="t">
            <a:normAutofit fontScale="30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10700" dirty="0" smtClean="0">
                <a:solidFill>
                  <a:srgbClr val="002060"/>
                </a:solidFill>
              </a:rPr>
              <a:t>Hope To See You There!</a:t>
            </a:r>
            <a:r>
              <a:rPr lang="en-US" dirty="0" smtClean="0"/>
              <a:t/>
            </a:r>
            <a:br>
              <a:rPr lang="en-US" dirty="0" smtClean="0"/>
            </a:br>
            <a:endParaRPr lang="en-US" dirty="0"/>
          </a:p>
        </p:txBody>
      </p:sp>
    </p:spTree>
    <p:extLst>
      <p:ext uri="{BB962C8B-B14F-4D97-AF65-F5344CB8AC3E}">
        <p14:creationId xmlns:p14="http://schemas.microsoft.com/office/powerpoint/2010/main" val="170616913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271</TotalTime>
  <Words>77</Words>
  <Application>Microsoft Macintosh PowerPoint</Application>
  <PresentationFormat>Widescreen</PresentationFormat>
  <Paragraphs>5</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Trebuchet MS</vt:lpstr>
      <vt:lpstr>Wingdings 3</vt:lpstr>
      <vt:lpstr>Arial</vt:lpstr>
      <vt:lpstr>Facet</vt:lpstr>
      <vt:lpstr>Know Your Limits: October Too Much Cheer?</vt:lpstr>
      <vt:lpstr>Do you know how to estimate a serving size for vegetables? Rice? Chicken? Do you know how to control your portions?</vt:lpstr>
      <vt:lpstr>Come out for an interactive session with our coaches to learn how to control your portions by using your own hand and other practical ways. Be ready to eat smart, especially during Thanksgiving!</vt:lpstr>
      <vt:lpstr>This session is on _____ Sign up at ____ Contact ___ for more information.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much nutrition information do you know? Come join us for a game of Nutrition Jeopardy!</dc:title>
  <dc:creator>Tsz Wai Yung</dc:creator>
  <cp:lastModifiedBy>Tsz Wai Yung</cp:lastModifiedBy>
  <cp:revision>18</cp:revision>
  <dcterms:created xsi:type="dcterms:W3CDTF">2016-12-10T17:04:54Z</dcterms:created>
  <dcterms:modified xsi:type="dcterms:W3CDTF">2017-09-16T22:30:35Z</dcterms:modified>
</cp:coreProperties>
</file>