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07" r:id="rId1"/>
  </p:sldMasterIdLst>
  <p:notesMasterIdLst>
    <p:notesMasterId r:id="rId11"/>
  </p:notesMasterIdLst>
  <p:handoutMasterIdLst>
    <p:handoutMasterId r:id="rId12"/>
  </p:handoutMasterIdLst>
  <p:sldIdLst>
    <p:sldId id="713" r:id="rId2"/>
    <p:sldId id="714" r:id="rId3"/>
    <p:sldId id="717" r:id="rId4"/>
    <p:sldId id="715" r:id="rId5"/>
    <p:sldId id="716" r:id="rId6"/>
    <p:sldId id="723" r:id="rId7"/>
    <p:sldId id="727" r:id="rId8"/>
    <p:sldId id="726" r:id="rId9"/>
    <p:sldId id="728" r:id="rId10"/>
  </p:sldIdLst>
  <p:sldSz cx="12192000" cy="6858000"/>
  <p:notesSz cx="9363075" cy="7077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EC742"/>
    <a:srgbClr val="192E5A"/>
    <a:srgbClr val="8DC742"/>
    <a:srgbClr val="6600CC"/>
    <a:srgbClr val="660066"/>
    <a:srgbClr val="000000"/>
    <a:srgbClr val="92D050"/>
    <a:srgbClr val="84BD00"/>
    <a:srgbClr val="6699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7" autoAdjust="0"/>
    <p:restoredTop sz="78409" autoAdjust="0"/>
  </p:normalViewPr>
  <p:slideViewPr>
    <p:cSldViewPr>
      <p:cViewPr varScale="1">
        <p:scale>
          <a:sx n="55" d="100"/>
          <a:sy n="55" d="100"/>
        </p:scale>
        <p:origin x="97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4057739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t" anchorCtr="0" compatLnSpc="1">
            <a:prstTxWarp prst="textNoShape">
              <a:avLst/>
            </a:prstTxWarp>
          </a:bodyPr>
          <a:lstStyle>
            <a:lvl1pPr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05340" y="1"/>
            <a:ext cx="4057738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t" anchorCtr="0" compatLnSpc="1">
            <a:prstTxWarp prst="textNoShape">
              <a:avLst/>
            </a:prstTxWarp>
          </a:bodyPr>
          <a:lstStyle>
            <a:lvl1pPr algn="r"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723690"/>
            <a:ext cx="4057739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b" anchorCtr="0" compatLnSpc="1">
            <a:prstTxWarp prst="textNoShape">
              <a:avLst/>
            </a:prstTxWarp>
          </a:bodyPr>
          <a:lstStyle>
            <a:lvl1pPr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05340" y="6723690"/>
            <a:ext cx="4057738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b" anchorCtr="0" compatLnSpc="1">
            <a:prstTxWarp prst="textNoShape">
              <a:avLst/>
            </a:prstTxWarp>
          </a:bodyPr>
          <a:lstStyle>
            <a:lvl1pPr algn="r"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53A4864-FE6E-47BD-A895-BB22042E2C4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5091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4057739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t" anchorCtr="0" compatLnSpc="1">
            <a:prstTxWarp prst="textNoShape">
              <a:avLst/>
            </a:prstTxWarp>
          </a:bodyPr>
          <a:lstStyle>
            <a:lvl1pPr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05340" y="1"/>
            <a:ext cx="4057738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t" anchorCtr="0" compatLnSpc="1">
            <a:prstTxWarp prst="textNoShape">
              <a:avLst/>
            </a:prstTxWarp>
          </a:bodyPr>
          <a:lstStyle>
            <a:lvl1pPr algn="r"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24100" y="531813"/>
            <a:ext cx="4714875" cy="2652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47600" y="3360675"/>
            <a:ext cx="6867881" cy="31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723690"/>
            <a:ext cx="4057739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b" anchorCtr="0" compatLnSpc="1">
            <a:prstTxWarp prst="textNoShape">
              <a:avLst/>
            </a:prstTxWarp>
          </a:bodyPr>
          <a:lstStyle>
            <a:lvl1pPr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05340" y="6723690"/>
            <a:ext cx="4057738" cy="35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0" tIns="46460" rIns="92920" bIns="46460" numCol="1" anchor="b" anchorCtr="0" compatLnSpc="1">
            <a:prstTxWarp prst="textNoShape">
              <a:avLst/>
            </a:prstTxWarp>
          </a:bodyPr>
          <a:lstStyle>
            <a:lvl1pPr algn="r" defTabSz="929883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E34B8B4-9F81-4492-A8E3-E4FB5C7A481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2112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If they are silver</a:t>
            </a:r>
            <a:r>
              <a:rPr lang="en-CA" baseline="0" dirty="0" smtClean="0"/>
              <a:t> or gold, you can copy and paste the symbols in the Membership Presentation 20170815 on the portal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34B8B4-9F81-4492-A8E3-E4FB5C7A481B}" type="slidenum">
              <a:rPr lang="en-CA" smtClean="0"/>
              <a:pPr>
                <a:defRPr/>
              </a:pPr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191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Three topics</a:t>
            </a:r>
            <a:r>
              <a:rPr lang="en-CA" baseline="0" dirty="0" smtClean="0"/>
              <a:t> per year – stay tuned for details for healthy workplace month </a:t>
            </a:r>
            <a:r>
              <a:rPr lang="en-CA" baseline="0" smtClean="0"/>
              <a:t>this October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34B8B4-9F81-4492-A8E3-E4FB5C7A481B}" type="slidenum">
              <a:rPr lang="en-CA" smtClean="0"/>
              <a:pPr>
                <a:defRPr/>
              </a:pPr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287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B9C9B-9145-4903-95C2-36EF68A3B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701274-B9AE-44F2-9D40-B66E2603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CFB5BD-EB60-4376-AE8D-095B2F68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72973-CD94-4F27-BC7E-9622F830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AD121-C995-46BE-871D-89238866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0D488-8D2F-4D34-9C1E-8A6052D0FBFC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974688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3840A5-F824-4772-80E6-169B45EB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1955C5-879F-423B-B91F-D3E9620DF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58C98B-D319-49CE-9EDD-1E1BA228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4053B4-F7DC-46F0-BC0D-072056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8F3BD-501C-40EE-B3BF-31D32291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2BAEF4-D955-4770-A363-651F30A72883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182014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A1F81AD-1C02-4A7F-BFF3-B042207A9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55867B-3D22-4B16-A6E2-FD40E1591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B6796-55DC-4037-9CA4-AF9A57A3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8360B9-22E1-45C5-8E51-4C9B57FB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70E44D-A586-4F8B-862E-768C3A24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D7EC3-05E5-412D-99EA-8D5A3F11B0C9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49597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154AE-6D6F-476B-8B85-FC7325C8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A78E3-068D-4838-BED5-CB4155D5F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D0B0ED-D09A-4FBE-8183-9C3BBFE49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9B34DE-19B3-4ADD-B8CC-3D8BB253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5BAF2-E953-4C82-8868-647BE647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5712C-ABA6-433C-A64C-DACA0BDF9C6C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85065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3D5C0-8643-450D-AB5D-7CC796F8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601C0C-C599-4B76-873B-BC0B4C2F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DA7D7-C449-4ABF-9F17-F50B2D10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6437BB-92D2-4AE4-B179-96A25F0A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99CAC0-06F3-479B-9402-D1925C86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1893B-4D99-4A4B-8644-642C0853ADEC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04180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B1D84C-4F6F-4D26-8FEE-E59301F4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A471A2-2EB5-48D3-98AD-725C34033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1A15FB-10F5-4A4D-983C-74C3CF6AB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38CA22-CC4A-4F42-9B45-C7489D28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AA57E1-BB14-4615-84AF-75EC24E9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C2B7E0-709A-4AD9-B63F-B30E8FE5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E773A-2B61-473C-81A8-5780502B7BB8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577465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50EBB-A08E-43CC-97AE-283E4497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82E54E-08F8-47E6-9F09-DE59A0965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A9E783-DE21-4F22-867D-8136599ED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623934-6E72-445F-A05A-CCCB352ED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B355193-2AAE-4C16-94EE-C9C07ED63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14645B-A507-4AF4-89EF-DFF94D68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8087A11-E445-4AFD-BCF1-2EF8B885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C51417E-84CD-4673-92C4-6954382A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10AE3-125C-42FB-BDBB-7FEA09E88045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395209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C75D1-7AC3-47FB-ADC4-A7C4A904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368959-6FCA-47A9-BBEE-00BB9357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9B2E6F-0319-4CF6-8E30-64623C5A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DCD852-3BA7-4C3E-9F1B-2C89843B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5C106-CA15-4AC8-8DD9-1467A58AD20D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919664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F5605D-4C17-4447-9615-C4E1B199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057F70-8634-4144-AF08-EF0AD4F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52C9B5-78CE-44F3-A212-0303211A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72799E-8EC7-43A8-AA90-E9BCD22CAE43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882567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DE7F5-968B-42FC-9DA9-22A9147B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FE4D8E-222A-4094-B1E0-2219FCEAE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534A55-E98B-465C-923A-02615AC87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675A7A-643E-4AD2-988D-90156C1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E209BA-8A3E-4CEB-9450-3D2D76A5E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9A70A4-C554-4257-9D34-ABD749B5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47F3BC-37EC-4DD7-98FC-BB00BB6F5D0D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93146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9AB80-3C82-4C53-94B4-CC942FFA7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681099-2456-470E-ABB5-39FE85C753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9AFCFA-00EF-474F-BEC3-587AA6CF2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646B17-272D-4F96-AB2D-32BA61033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735118-2A2C-42F5-A6E4-8B237876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A39BAC-1ACC-4AC4-87B8-1DFD6592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C0E66-672A-45D7-8F1E-D66CD30999CE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248005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300BF4-2800-437D-ADEA-32059F8C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C8FEF-DCF1-44E4-B3A7-CEFA0154F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99CF1-2EDE-49E1-888A-950D051DF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1144FC-A1DC-4841-8404-637A16C15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CA"/>
              <a:t>(c) 2007 Employer's Edge Inc., All Rights Reserved.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2203FE-A021-47CE-8C56-356C6C860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0CB160-F5A9-4BE4-9D89-F0F1C91DBB4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481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xmlns="" id="{54EADE7C-EA48-406E-8294-C45A72AEAD67}"/>
              </a:ext>
            </a:extLst>
          </p:cNvPr>
          <p:cNvSpPr/>
          <p:nvPr/>
        </p:nvSpPr>
        <p:spPr>
          <a:xfrm flipH="1">
            <a:off x="-1308539" y="5249916"/>
            <a:ext cx="5549462" cy="1646445"/>
          </a:xfrm>
          <a:prstGeom prst="parallelogram">
            <a:avLst>
              <a:gd name="adj" fmla="val 79845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D67366-8EF9-4974-A500-72EE93DD8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980726"/>
            <a:ext cx="4035080" cy="24498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3A81B6-0AE9-437C-901F-6CC8BAC959D1}"/>
              </a:ext>
            </a:extLst>
          </p:cNvPr>
          <p:cNvSpPr/>
          <p:nvPr/>
        </p:nvSpPr>
        <p:spPr>
          <a:xfrm>
            <a:off x="0" y="367364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5400" b="1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employee wellness program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xmlns="" id="{4FB9BF48-B9D9-46B0-AF54-F38CF7F8D463}"/>
              </a:ext>
            </a:extLst>
          </p:cNvPr>
          <p:cNvSpPr/>
          <p:nvPr/>
        </p:nvSpPr>
        <p:spPr>
          <a:xfrm flipH="1">
            <a:off x="1497729" y="5659820"/>
            <a:ext cx="13290332" cy="1198180"/>
          </a:xfrm>
          <a:prstGeom prst="parallelogram">
            <a:avLst>
              <a:gd name="adj" fmla="val 102631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763" y="202099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Company logo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61285643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531DE9-435E-4421-983E-5FFCD3BAF7D7}"/>
              </a:ext>
            </a:extLst>
          </p:cNvPr>
          <p:cNvSpPr txBox="1"/>
          <p:nvPr/>
        </p:nvSpPr>
        <p:spPr>
          <a:xfrm>
            <a:off x="1039638" y="931923"/>
            <a:ext cx="7128792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8EC742"/>
                </a:solidFill>
              </a:rPr>
              <a:t>Personal Awareness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192E5A"/>
                </a:solidFill>
              </a:rPr>
              <a:t>Newsletters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192E5A"/>
                </a:solidFill>
              </a:rPr>
              <a:t>Individual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192E5A"/>
                </a:solidFill>
              </a:rPr>
              <a:t>Posters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192E5A"/>
                </a:solidFill>
              </a:rPr>
              <a:t>E-mail campaigns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000" dirty="0">
              <a:solidFill>
                <a:schemeClr val="tx1"/>
              </a:solidFill>
            </a:endParaRPr>
          </a:p>
          <a:p>
            <a:r>
              <a:rPr lang="en-CA" sz="3200" b="1" dirty="0">
                <a:solidFill>
                  <a:srgbClr val="8EC742"/>
                </a:solidFill>
              </a:rPr>
              <a:t>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192E5A"/>
                </a:solidFill>
              </a:rPr>
              <a:t>2, 30 Day Challenges</a:t>
            </a:r>
          </a:p>
          <a:p>
            <a:pPr lvl="1"/>
            <a:endParaRPr lang="en-CA" sz="1000" dirty="0">
              <a:solidFill>
                <a:schemeClr val="tx1"/>
              </a:solidFill>
            </a:endParaRPr>
          </a:p>
          <a:p>
            <a:r>
              <a:rPr lang="en-CA" sz="3200" b="1" dirty="0">
                <a:solidFill>
                  <a:srgbClr val="8EC742"/>
                </a:solidFill>
              </a:rPr>
              <a:t>Family Wellness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192E5A"/>
                </a:solidFill>
              </a:rPr>
              <a:t>Kids Wellness Bursary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192E5A"/>
                </a:solidFill>
              </a:rPr>
              <a:t>Family Webinars</a:t>
            </a:r>
          </a:p>
          <a:p>
            <a:pPr lvl="1"/>
            <a:endParaRPr lang="en-CA" sz="1050" dirty="0">
              <a:solidFill>
                <a:schemeClr val="tx1"/>
              </a:solidFill>
            </a:endParaRPr>
          </a:p>
          <a:p>
            <a:r>
              <a:rPr lang="en-CA" sz="3200" b="1" dirty="0">
                <a:solidFill>
                  <a:srgbClr val="8EC742"/>
                </a:solidFill>
              </a:rPr>
              <a:t>Corporate Wellness Strategy Support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86" y="2274448"/>
            <a:ext cx="1798476" cy="1798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09EC1D-674F-4363-A77C-F9C1300AC732}"/>
              </a:ext>
            </a:extLst>
          </p:cNvPr>
          <p:cNvSpPr txBox="1"/>
          <p:nvPr/>
        </p:nvSpPr>
        <p:spPr>
          <a:xfrm>
            <a:off x="5807968" y="2889487"/>
            <a:ext cx="7220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8EC742"/>
                </a:solidFill>
              </a:rPr>
              <a:t>platinum membership</a:t>
            </a:r>
          </a:p>
        </p:txBody>
      </p:sp>
    </p:spTree>
    <p:extLst>
      <p:ext uri="{BB962C8B-B14F-4D97-AF65-F5344CB8AC3E}">
        <p14:creationId xmlns:p14="http://schemas.microsoft.com/office/powerpoint/2010/main" val="27374760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9DA197F-DA88-43B3-A69C-344F4F95CE68}"/>
              </a:ext>
            </a:extLst>
          </p:cNvPr>
          <p:cNvSpPr/>
          <p:nvPr/>
        </p:nvSpPr>
        <p:spPr>
          <a:xfrm>
            <a:off x="176144" y="698901"/>
            <a:ext cx="1440000" cy="144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A2E86C10-4DC6-426B-B1B4-848E4D6E011D}"/>
              </a:ext>
            </a:extLst>
          </p:cNvPr>
          <p:cNvSpPr txBox="1">
            <a:spLocks/>
          </p:cNvSpPr>
          <p:nvPr/>
        </p:nvSpPr>
        <p:spPr>
          <a:xfrm>
            <a:off x="522514" y="904816"/>
            <a:ext cx="11669486" cy="91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000" b="1" dirty="0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platinum membership </a:t>
            </a:r>
            <a:r>
              <a:rPr lang="en-US" sz="4000" b="1" dirty="0" err="1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en-US" sz="4000" b="1" dirty="0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4000" b="1" dirty="0" err="1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endParaRPr lang="en-US" sz="4000" b="1" dirty="0">
              <a:solidFill>
                <a:srgbClr val="8EC7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0BCC15-3C3C-4B2F-90D6-F221DBF1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000" y="1797988"/>
            <a:ext cx="8100000" cy="42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61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xmlns="" id="{0E37A9B0-1841-42D8-B9CB-66F61419F1FC}"/>
              </a:ext>
            </a:extLst>
          </p:cNvPr>
          <p:cNvSpPr txBox="1">
            <a:spLocks/>
          </p:cNvSpPr>
          <p:nvPr/>
        </p:nvSpPr>
        <p:spPr>
          <a:xfrm>
            <a:off x="5879976" y="2772549"/>
            <a:ext cx="6312024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 err="1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ewsnetwork</a:t>
            </a:r>
            <a:r>
              <a:rPr lang="en-US" sz="4400" dirty="0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newsletter &amp; individual challenge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4" y="1061057"/>
            <a:ext cx="5494232" cy="4816216"/>
          </a:xfrm>
          <a:prstGeom prst="rect">
            <a:avLst/>
          </a:prstGeom>
          <a:ln>
            <a:solidFill>
              <a:srgbClr val="192E5A"/>
            </a:solidFill>
          </a:ln>
        </p:spPr>
      </p:pic>
    </p:spTree>
    <p:extLst>
      <p:ext uri="{BB962C8B-B14F-4D97-AF65-F5344CB8AC3E}">
        <p14:creationId xmlns:p14="http://schemas.microsoft.com/office/powerpoint/2010/main" val="16558535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B1E940-D18D-4316-9713-A61D3C0C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788" y="1208788"/>
            <a:ext cx="7722424" cy="4778643"/>
          </a:xfrm>
          <a:prstGeom prst="rect">
            <a:avLst/>
          </a:prstGeom>
          <a:ln>
            <a:solidFill>
              <a:srgbClr val="192E5A"/>
            </a:solidFill>
          </a:ln>
        </p:spPr>
      </p:pic>
    </p:spTree>
    <p:extLst>
      <p:ext uri="{BB962C8B-B14F-4D97-AF65-F5344CB8AC3E}">
        <p14:creationId xmlns:p14="http://schemas.microsoft.com/office/powerpoint/2010/main" val="7720447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xmlns="" id="{0E37A9B0-1841-42D8-B9CB-66F61419F1FC}"/>
              </a:ext>
            </a:extLst>
          </p:cNvPr>
          <p:cNvSpPr txBox="1">
            <a:spLocks/>
          </p:cNvSpPr>
          <p:nvPr/>
        </p:nvSpPr>
        <p:spPr>
          <a:xfrm>
            <a:off x="0" y="1614864"/>
            <a:ext cx="12192000" cy="7975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posters and e-campaigns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97F6CB-E532-47B9-93FE-669E0C20809D}"/>
              </a:ext>
            </a:extLst>
          </p:cNvPr>
          <p:cNvSpPr txBox="1"/>
          <p:nvPr/>
        </p:nvSpPr>
        <p:spPr>
          <a:xfrm>
            <a:off x="1468516" y="2548520"/>
            <a:ext cx="44141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192E5A"/>
                </a:solidFill>
              </a:rPr>
              <a:t>Heart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192E5A"/>
                </a:solidFill>
              </a:rPr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192E5A"/>
                </a:solidFill>
              </a:rPr>
              <a:t>Weight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192E5A"/>
                </a:solidFill>
              </a:rPr>
              <a:t>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192E5A"/>
                </a:solidFill>
              </a:rPr>
              <a:t>Mental Health</a:t>
            </a:r>
          </a:p>
          <a:p>
            <a:endParaRPr lang="en-CA" sz="3200" dirty="0">
              <a:solidFill>
                <a:srgbClr val="192E5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04DE68-FE35-4DEB-A3B6-4155CB02B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533" y="2710826"/>
            <a:ext cx="2117403" cy="2722375"/>
          </a:xfrm>
          <a:prstGeom prst="rect">
            <a:avLst/>
          </a:prstGeom>
          <a:ln>
            <a:solidFill>
              <a:srgbClr val="192E5A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E9A288-E8F7-4069-8F09-8CC9201BF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528" y="3319415"/>
            <a:ext cx="2077028" cy="2705373"/>
          </a:xfrm>
          <a:prstGeom prst="rect">
            <a:avLst/>
          </a:prstGeom>
          <a:ln>
            <a:solidFill>
              <a:srgbClr val="192E5A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DE1530-0FE4-464B-915E-6D40083DC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040" y="1538616"/>
            <a:ext cx="2399220" cy="3692503"/>
          </a:xfrm>
          <a:prstGeom prst="rect">
            <a:avLst/>
          </a:prstGeom>
          <a:ln>
            <a:solidFill>
              <a:srgbClr val="192E5A"/>
            </a:solidFill>
          </a:ln>
        </p:spPr>
      </p:pic>
    </p:spTree>
    <p:extLst>
      <p:ext uri="{BB962C8B-B14F-4D97-AF65-F5344CB8AC3E}">
        <p14:creationId xmlns:p14="http://schemas.microsoft.com/office/powerpoint/2010/main" val="325648158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xmlns="" id="{0E37A9B0-1841-42D8-B9CB-66F61419F1FC}"/>
              </a:ext>
            </a:extLst>
          </p:cNvPr>
          <p:cNvSpPr txBox="1">
            <a:spLocks/>
          </p:cNvSpPr>
          <p:nvPr/>
        </p:nvSpPr>
        <p:spPr>
          <a:xfrm>
            <a:off x="0" y="1584924"/>
            <a:ext cx="12192000" cy="7975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dirty="0">
                <a:solidFill>
                  <a:srgbClr val="8EC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97F6CB-E532-47B9-93FE-669E0C20809D}"/>
              </a:ext>
            </a:extLst>
          </p:cNvPr>
          <p:cNvSpPr txBox="1"/>
          <p:nvPr/>
        </p:nvSpPr>
        <p:spPr>
          <a:xfrm>
            <a:off x="2510793" y="2548520"/>
            <a:ext cx="6922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192E5A"/>
                </a:solidFill>
              </a:rPr>
              <a:t>Healthy Living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rgbClr val="192E5A"/>
                </a:solidFill>
              </a:rPr>
              <a:t>Stop the Silence Pedometer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73AD08-0570-45E3-96FD-77870699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543" y="1418901"/>
            <a:ext cx="2643318" cy="3400957"/>
          </a:xfrm>
          <a:prstGeom prst="rect">
            <a:avLst/>
          </a:prstGeom>
          <a:ln>
            <a:solidFill>
              <a:srgbClr val="192E5A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E56E9A-445A-4CDD-93D8-22769F8CD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20" y="3844722"/>
            <a:ext cx="1809704" cy="2342197"/>
          </a:xfrm>
          <a:prstGeom prst="rect">
            <a:avLst/>
          </a:prstGeom>
          <a:ln>
            <a:solidFill>
              <a:srgbClr val="192E5A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76558F-54F8-4260-98A0-9928A606F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18" y="1750039"/>
            <a:ext cx="2132674" cy="2738680"/>
          </a:xfrm>
          <a:prstGeom prst="rect">
            <a:avLst/>
          </a:prstGeom>
          <a:ln>
            <a:solidFill>
              <a:srgbClr val="192E5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52C0C5-AC94-49A5-B011-19CC57421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070" y="3783659"/>
            <a:ext cx="2914119" cy="2200457"/>
          </a:xfrm>
          <a:prstGeom prst="rect">
            <a:avLst/>
          </a:prstGeom>
          <a:ln>
            <a:solidFill>
              <a:srgbClr val="192E5A"/>
            </a:solidFill>
          </a:ln>
        </p:spPr>
      </p:pic>
    </p:spTree>
    <p:extLst>
      <p:ext uri="{BB962C8B-B14F-4D97-AF65-F5344CB8AC3E}">
        <p14:creationId xmlns:p14="http://schemas.microsoft.com/office/powerpoint/2010/main" val="40758949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873191-83DD-4786-B3E8-7346F8004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59" y="2532514"/>
            <a:ext cx="4095283" cy="2010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6B31AA-88C3-4561-AB9A-AEC3856BF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79" y="1311448"/>
            <a:ext cx="2128224" cy="2837631"/>
          </a:xfrm>
          <a:prstGeom prst="rect">
            <a:avLst/>
          </a:prstGeom>
          <a:ln>
            <a:solidFill>
              <a:srgbClr val="192E5A"/>
            </a:solidFill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030B14C-9733-4BBD-BBBF-45A2E92B8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53" y="3139064"/>
            <a:ext cx="2060128" cy="2746837"/>
          </a:xfrm>
          <a:prstGeom prst="rect">
            <a:avLst/>
          </a:prstGeom>
          <a:ln>
            <a:solidFill>
              <a:srgbClr val="192E5A"/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C93072-E201-41D3-AAB8-FC304A594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456" y="1386162"/>
            <a:ext cx="2721906" cy="2531863"/>
          </a:xfrm>
          <a:prstGeom prst="rect">
            <a:avLst/>
          </a:prstGeom>
          <a:ln>
            <a:solidFill>
              <a:srgbClr val="192E5A"/>
            </a:solidFill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7F2C6B9-C605-465B-95BC-931128209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218" y="4512483"/>
            <a:ext cx="2252010" cy="1689007"/>
          </a:xfrm>
          <a:prstGeom prst="rect">
            <a:avLst/>
          </a:prstGeom>
          <a:ln>
            <a:solidFill>
              <a:srgbClr val="192E5A"/>
            </a:solidFill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DD7D739-5137-4214-B07B-4497DB505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988388" y="3480275"/>
            <a:ext cx="1744183" cy="2616914"/>
          </a:xfrm>
          <a:prstGeom prst="rect">
            <a:avLst/>
          </a:prstGeom>
          <a:ln>
            <a:solidFill>
              <a:srgbClr val="192E5A"/>
            </a:solidFill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22E847-84A9-4B4C-946F-DC7AD6427335}"/>
              </a:ext>
            </a:extLst>
          </p:cNvPr>
          <p:cNvSpPr txBox="1"/>
          <p:nvPr/>
        </p:nvSpPr>
        <p:spPr>
          <a:xfrm>
            <a:off x="2344352" y="1477901"/>
            <a:ext cx="612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 err="1">
                <a:solidFill>
                  <a:srgbClr val="8EC742"/>
                </a:solidFill>
              </a:rPr>
              <a:t>june</a:t>
            </a:r>
            <a:r>
              <a:rPr lang="en-CA" sz="4400" b="1" dirty="0">
                <a:solidFill>
                  <a:srgbClr val="8EC742"/>
                </a:solidFill>
              </a:rPr>
              <a:t> 1 - </a:t>
            </a:r>
            <a:r>
              <a:rPr lang="en-CA" sz="4400" b="1" dirty="0" err="1">
                <a:solidFill>
                  <a:srgbClr val="8EC742"/>
                </a:solidFill>
              </a:rPr>
              <a:t>july</a:t>
            </a:r>
            <a:r>
              <a:rPr lang="en-CA" sz="4400" b="1" dirty="0">
                <a:solidFill>
                  <a:srgbClr val="8EC742"/>
                </a:solidFill>
              </a:rPr>
              <a:t> 31</a:t>
            </a:r>
          </a:p>
        </p:txBody>
      </p:sp>
    </p:spTree>
    <p:extLst>
      <p:ext uri="{BB962C8B-B14F-4D97-AF65-F5344CB8AC3E}">
        <p14:creationId xmlns:p14="http://schemas.microsoft.com/office/powerpoint/2010/main" val="5703892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1AB346-A7A2-48CC-BFF5-441363512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28" y="-119715"/>
            <a:ext cx="2534192" cy="153861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6147223A-9FA5-4E6D-BF11-90CE67D9812F}"/>
              </a:ext>
            </a:extLst>
          </p:cNvPr>
          <p:cNvSpPr/>
          <p:nvPr/>
        </p:nvSpPr>
        <p:spPr>
          <a:xfrm flipH="1">
            <a:off x="-683813" y="6097189"/>
            <a:ext cx="5858014" cy="78920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1F740D97-6486-44EE-AD34-200368358A09}"/>
              </a:ext>
            </a:extLst>
          </p:cNvPr>
          <p:cNvSpPr/>
          <p:nvPr/>
        </p:nvSpPr>
        <p:spPr>
          <a:xfrm flipH="1">
            <a:off x="2891256" y="6366131"/>
            <a:ext cx="9863047" cy="520262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5D70F63A-4EAA-4B6F-BF1F-5F59FAEC4029}"/>
              </a:ext>
            </a:extLst>
          </p:cNvPr>
          <p:cNvSpPr/>
          <p:nvPr/>
        </p:nvSpPr>
        <p:spPr>
          <a:xfrm flipH="1">
            <a:off x="-945931" y="0"/>
            <a:ext cx="9576856" cy="883443"/>
          </a:xfrm>
          <a:prstGeom prst="parallelogram">
            <a:avLst>
              <a:gd name="adj" fmla="val 71273"/>
            </a:avLst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166AB086-EC1C-4F20-B220-D17399D86AD0}"/>
              </a:ext>
            </a:extLst>
          </p:cNvPr>
          <p:cNvSpPr/>
          <p:nvPr/>
        </p:nvSpPr>
        <p:spPr>
          <a:xfrm flipH="1">
            <a:off x="10860480" y="-7269"/>
            <a:ext cx="2822304" cy="835885"/>
          </a:xfrm>
          <a:prstGeom prst="parallelogram">
            <a:avLst>
              <a:gd name="adj" fmla="val 99472"/>
            </a:avLst>
          </a:prstGeom>
          <a:solidFill>
            <a:srgbClr val="192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8EC74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22E847-84A9-4B4C-946F-DC7AD6427335}"/>
              </a:ext>
            </a:extLst>
          </p:cNvPr>
          <p:cNvSpPr txBox="1"/>
          <p:nvPr/>
        </p:nvSpPr>
        <p:spPr>
          <a:xfrm>
            <a:off x="2344352" y="1477901"/>
            <a:ext cx="735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rgbClr val="8EC742"/>
                </a:solidFill>
              </a:rPr>
              <a:t>f</a:t>
            </a:r>
            <a:r>
              <a:rPr lang="en-CA" sz="4400" b="1" dirty="0" smtClean="0">
                <a:solidFill>
                  <a:srgbClr val="8EC742"/>
                </a:solidFill>
              </a:rPr>
              <a:t>amily wellness webinar series</a:t>
            </a:r>
            <a:endParaRPr lang="en-CA" sz="4400" b="1" dirty="0">
              <a:solidFill>
                <a:srgbClr val="8EC74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1" y="2692360"/>
            <a:ext cx="4636462" cy="26387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613" y="3616110"/>
            <a:ext cx="3312368" cy="2481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021" y="2200592"/>
            <a:ext cx="3935760" cy="16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981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25953</TotalTime>
  <Words>111</Words>
  <Application>Microsoft Office PowerPoint</Application>
  <PresentationFormat>Widescreen</PresentationFormat>
  <Paragraphs>34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Wellness a Priority? by Employer’s Edge Inc.</dc:title>
  <dc:creator>Employers' Edge Inc.</dc:creator>
  <cp:lastModifiedBy>Meaghan Jansen</cp:lastModifiedBy>
  <cp:revision>819</cp:revision>
  <cp:lastPrinted>2016-02-28T21:44:31Z</cp:lastPrinted>
  <dcterms:created xsi:type="dcterms:W3CDTF">2007-04-09T16:01:58Z</dcterms:created>
  <dcterms:modified xsi:type="dcterms:W3CDTF">2017-08-23T20:00:36Z</dcterms:modified>
</cp:coreProperties>
</file>