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87634" autoAdjust="0"/>
  </p:normalViewPr>
  <p:slideViewPr>
    <p:cSldViewPr snapToGrid="0" snapToObjects="1">
      <p:cViewPr varScale="1">
        <p:scale>
          <a:sx n="65" d="100"/>
          <a:sy n="65" d="100"/>
        </p:scale>
        <p:origin x="21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1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66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6093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07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4460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26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37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1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19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9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7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4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1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9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371B0-7998-9E4C-AEC2-AD69EA1C17B3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355A909-3E23-0D44-82B9-D33DCAC36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889" y="425669"/>
            <a:ext cx="9644409" cy="2291255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Get out there and enjoy summer! 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Use </a:t>
            </a:r>
            <a:r>
              <a:rPr lang="en-US" sz="3200" dirty="0" smtClean="0"/>
              <a:t>your bingo sheet and complete as </a:t>
            </a:r>
            <a:r>
              <a:rPr lang="en-US" sz="3200" dirty="0" smtClean="0"/>
              <a:t>many</a:t>
            </a:r>
            <a:br>
              <a:rPr lang="en-US" sz="3200" dirty="0" smtClean="0"/>
            </a:br>
            <a:r>
              <a:rPr lang="en-US" sz="3200" dirty="0" smtClean="0"/>
              <a:t>activities </a:t>
            </a:r>
            <a:r>
              <a:rPr lang="en-US" sz="3200" dirty="0" smtClean="0"/>
              <a:t>as you can by celebrating summer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Image result for summer fu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1262" y="2952540"/>
            <a:ext cx="5541269" cy="37340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711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49135"/>
            <a:ext cx="8945131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You’ll </a:t>
            </a:r>
            <a:r>
              <a:rPr lang="en-US" dirty="0" smtClean="0"/>
              <a:t>find a list </a:t>
            </a:r>
            <a:r>
              <a:rPr lang="en-US" dirty="0" smtClean="0"/>
              <a:t>of FUN outdoor </a:t>
            </a:r>
            <a:r>
              <a:rPr lang="en-US" dirty="0" smtClean="0"/>
              <a:t>summer activities</a:t>
            </a:r>
            <a:r>
              <a:rPr lang="en-US" smtClean="0"/>
              <a:t>. </a:t>
            </a:r>
            <a:br>
              <a:rPr lang="en-US" smtClean="0"/>
            </a:br>
            <a:r>
              <a:rPr lang="en-US" smtClean="0"/>
              <a:t>Use </a:t>
            </a:r>
            <a:r>
              <a:rPr lang="en-US" dirty="0" smtClean="0"/>
              <a:t>your BINGO </a:t>
            </a:r>
            <a:r>
              <a:rPr lang="en-US" smtClean="0"/>
              <a:t>card and get </a:t>
            </a:r>
            <a:r>
              <a:rPr lang="en-US" dirty="0" smtClean="0"/>
              <a:t>creative!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45919"/>
            <a:ext cx="9270708" cy="388077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dirty="0" smtClean="0"/>
              <a:t>Paddle boarding, </a:t>
            </a:r>
            <a:r>
              <a:rPr lang="en-US" sz="2600" dirty="0"/>
              <a:t>walking, hiking, soccer, basketball, baseball, tag, </a:t>
            </a:r>
            <a:r>
              <a:rPr lang="en-US" sz="2600" dirty="0" err="1" smtClean="0"/>
              <a:t>frisbee</a:t>
            </a:r>
            <a:r>
              <a:rPr lang="en-US" sz="2600" dirty="0" smtClean="0"/>
              <a:t>, swimming, kite surfing, and more!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900" dirty="0" smtClean="0">
                <a:solidFill>
                  <a:srgbClr val="92D050"/>
                </a:solidFill>
              </a:rPr>
              <a:t>Don’t forget, it’s Canada’s 150</a:t>
            </a:r>
            <a:r>
              <a:rPr lang="en-US" sz="3900" baseline="30000" dirty="0" smtClean="0">
                <a:solidFill>
                  <a:srgbClr val="92D050"/>
                </a:solidFill>
              </a:rPr>
              <a:t>th</a:t>
            </a:r>
            <a:r>
              <a:rPr lang="en-US" sz="3900" dirty="0" smtClean="0">
                <a:solidFill>
                  <a:srgbClr val="92D050"/>
                </a:solidFill>
              </a:rPr>
              <a:t> anniversary! </a:t>
            </a:r>
          </a:p>
          <a:p>
            <a:pPr marL="0" indent="0" algn="ctr">
              <a:buNone/>
            </a:pPr>
            <a:r>
              <a:rPr lang="en-US" sz="3900" dirty="0" smtClean="0">
                <a:solidFill>
                  <a:srgbClr val="92D050"/>
                </a:solidFill>
              </a:rPr>
              <a:t>Check out the </a:t>
            </a:r>
            <a:r>
              <a:rPr lang="en-US" sz="3900" dirty="0" err="1" smtClean="0">
                <a:solidFill>
                  <a:srgbClr val="92D050"/>
                </a:solidFill>
              </a:rPr>
              <a:t>ParticipACTION</a:t>
            </a:r>
            <a:r>
              <a:rPr lang="en-US" sz="3900" dirty="0" smtClean="0">
                <a:solidFill>
                  <a:srgbClr val="92D050"/>
                </a:solidFill>
              </a:rPr>
              <a:t> 150 Canada’s playlist online!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594" y="5281138"/>
            <a:ext cx="5281723" cy="157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32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</TotalTime>
  <Words>52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 Get out there and enjoy summer!    Use your bingo sheet and complete as many activities as you can by celebrating summer.</vt:lpstr>
      <vt:lpstr>You’ll find a list of FUN outdoor summer activities.  Use your BINGO card and get creative!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much nutrition information do you know? Come join us for a game of Nutrition Jeopardy!</dc:title>
  <dc:creator>Tsz Wai Yung</dc:creator>
  <cp:lastModifiedBy>Meaghan Jansen</cp:lastModifiedBy>
  <cp:revision>19</cp:revision>
  <dcterms:created xsi:type="dcterms:W3CDTF">2016-12-10T17:04:54Z</dcterms:created>
  <dcterms:modified xsi:type="dcterms:W3CDTF">2017-06-06T15:18:29Z</dcterms:modified>
</cp:coreProperties>
</file>