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/>
    <p:restoredTop sz="96271"/>
  </p:normalViewPr>
  <p:slideViewPr>
    <p:cSldViewPr snapToGrid="0" snapToObjects="1">
      <p:cViewPr>
        <p:scale>
          <a:sx n="122" d="100"/>
          <a:sy n="122" d="100"/>
        </p:scale>
        <p:origin x="-31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5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0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7791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72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6044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75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19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4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4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7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9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371B0-7998-9E4C-AEC2-AD69EA1C17B3}" type="datetimeFigureOut">
              <a:rPr lang="en-US" smtClean="0"/>
              <a:t>3/25/17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6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3891" y="945933"/>
            <a:ext cx="9644409" cy="1376854"/>
          </a:xfrm>
        </p:spPr>
        <p:txBody>
          <a:bodyPr/>
          <a:lstStyle/>
          <a:p>
            <a:pPr algn="ctr"/>
            <a:r>
              <a:rPr lang="en-US" dirty="0" smtClean="0"/>
              <a:t>Look at the Salt</a:t>
            </a:r>
            <a:endParaRPr lang="en-US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3081" y="2646712"/>
            <a:ext cx="5686028" cy="31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11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369" y="1629105"/>
            <a:ext cx="10169929" cy="2291255"/>
          </a:xfrm>
        </p:spPr>
        <p:txBody>
          <a:bodyPr/>
          <a:lstStyle/>
          <a:p>
            <a:pPr algn="ctr"/>
            <a:r>
              <a:rPr lang="en-US" sz="5000" dirty="0" smtClean="0"/>
              <a:t>The average Canadian is eating 1000 mg over the advised daily intake of sodium.</a:t>
            </a:r>
            <a:endParaRPr lang="en-US" sz="5000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829727" y="3971931"/>
            <a:ext cx="2518521" cy="237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792" y="2017986"/>
            <a:ext cx="8596668" cy="261707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can we do about it? </a:t>
            </a:r>
            <a:r>
              <a:rPr lang="en-US" dirty="0" err="1" smtClean="0"/>
              <a:t>EWSNetwork</a:t>
            </a:r>
            <a:r>
              <a:rPr lang="en-US" dirty="0" smtClean="0"/>
              <a:t> will show you how. We created an easy to use tracking sheet to make sure you’re on the right path.</a:t>
            </a:r>
            <a:endParaRPr lang="en-US" dirty="0"/>
          </a:p>
        </p:txBody>
      </p:sp>
      <p:pic>
        <p:nvPicPr>
          <p:cNvPr id="5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866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04" y="2314655"/>
            <a:ext cx="8596668" cy="26170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Where:</a:t>
            </a:r>
            <a:br>
              <a:rPr lang="en-US" dirty="0" smtClean="0"/>
            </a:br>
            <a:r>
              <a:rPr lang="en-US" dirty="0" smtClean="0"/>
              <a:t>When:</a:t>
            </a:r>
            <a:br>
              <a:rPr lang="en-US" dirty="0" smtClean="0"/>
            </a:br>
            <a:r>
              <a:rPr lang="en-US" dirty="0" smtClean="0"/>
              <a:t>How to Sign Up:</a:t>
            </a:r>
            <a:br>
              <a:rPr lang="en-US" dirty="0" smtClean="0"/>
            </a:br>
            <a:r>
              <a:rPr lang="en-US" dirty="0" smtClean="0"/>
              <a:t>For More Info, </a:t>
            </a:r>
            <a:r>
              <a:rPr lang="en-US" dirty="0" smtClean="0"/>
              <a:t>Contact </a:t>
            </a:r>
            <a:r>
              <a:rPr lang="en-US" dirty="0" smtClean="0"/>
              <a:t>______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175717" y="5289084"/>
            <a:ext cx="8596668" cy="68317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3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10700" dirty="0" smtClean="0">
                <a:solidFill>
                  <a:srgbClr val="002060"/>
                </a:solidFill>
              </a:rPr>
              <a:t>Hope </a:t>
            </a:r>
            <a:r>
              <a:rPr lang="en-US" sz="10700" dirty="0" smtClean="0">
                <a:solidFill>
                  <a:srgbClr val="002060"/>
                </a:solidFill>
              </a:rPr>
              <a:t>You Can Join Us!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69625" y="398897"/>
            <a:ext cx="8596668" cy="17370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>
                <a:solidFill>
                  <a:srgbClr val="002060"/>
                </a:solidFill>
              </a:rPr>
              <a:t>For More </a:t>
            </a:r>
            <a:r>
              <a:rPr lang="en-US" dirty="0">
                <a:solidFill>
                  <a:srgbClr val="002060"/>
                </a:solidFill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nformation,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1691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61</Words>
  <Application>Microsoft Macintosh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Trebuchet MS</vt:lpstr>
      <vt:lpstr>Wingdings 3</vt:lpstr>
      <vt:lpstr>Arial</vt:lpstr>
      <vt:lpstr>Facet</vt:lpstr>
      <vt:lpstr>Look at the Salt</vt:lpstr>
      <vt:lpstr>The average Canadian is eating 1000 mg over the advised daily intake of sodium.</vt:lpstr>
      <vt:lpstr>What can we do about it? EWSNetwork will show you how. We created an easy to use tracking sheet to make sure you’re on the right path.</vt:lpstr>
      <vt:lpstr>Where: When: How to Sign Up: For More Info, Contact ______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 nutrition information do you know? Come join us for a game of Nutrition Jeopardy!</dc:title>
  <dc:creator>Tsz Wai Yung</dc:creator>
  <cp:lastModifiedBy>Tsz Wai Yung</cp:lastModifiedBy>
  <cp:revision>10</cp:revision>
  <dcterms:created xsi:type="dcterms:W3CDTF">2016-12-10T17:04:54Z</dcterms:created>
  <dcterms:modified xsi:type="dcterms:W3CDTF">2017-03-25T20:24:59Z</dcterms:modified>
</cp:coreProperties>
</file>