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/>
    <p:restoredTop sz="96271"/>
  </p:normalViewPr>
  <p:slideViewPr>
    <p:cSldViewPr snapToGrid="0" snapToObject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24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9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5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57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9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3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3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54D7BCB-E755-1544-A1DD-847D23933FC1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08871C-16D3-8F4C-85C6-DA4C575E92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83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2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54D7BCB-E755-1544-A1DD-847D23933FC1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908871C-16D3-8F4C-85C6-DA4C575E925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7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" y="864969"/>
            <a:ext cx="12192000" cy="3566160"/>
          </a:xfrm>
        </p:spPr>
        <p:txBody>
          <a:bodyPr/>
          <a:lstStyle/>
          <a:p>
            <a:pPr algn="ctr"/>
            <a:r>
              <a:rPr lang="en-US" dirty="0" smtClean="0"/>
              <a:t>Clean Popcorn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959204"/>
            <a:ext cx="100584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725" y="314160"/>
            <a:ext cx="3833510" cy="16736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832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712966" y="405872"/>
            <a:ext cx="10941152" cy="183530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Come out for </a:t>
            </a:r>
            <a:r>
              <a:rPr lang="en-US" dirty="0" smtClean="0"/>
              <a:t>a </a:t>
            </a:r>
            <a:r>
              <a:rPr lang="en-US" b="1" dirty="0" smtClean="0">
                <a:solidFill>
                  <a:srgbClr val="C00000"/>
                </a:solidFill>
              </a:rPr>
              <a:t>fun, interactive, and educational </a:t>
            </a:r>
            <a:r>
              <a:rPr lang="en-US" dirty="0" smtClean="0"/>
              <a:t>session to learn more about healthy and clean popcorn!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5743" y="5593977"/>
            <a:ext cx="1596257" cy="69690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654734" y="3114261"/>
            <a:ext cx="5528808" cy="295410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289898" y="4174435"/>
            <a:ext cx="41774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Tasters will be provided!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729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712967" y="405872"/>
            <a:ext cx="10058400" cy="405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This session is on _________________.</a:t>
            </a:r>
          </a:p>
          <a:p>
            <a:endParaRPr lang="en-US" dirty="0"/>
          </a:p>
          <a:p>
            <a:r>
              <a:rPr lang="en-US" dirty="0" smtClean="0"/>
              <a:t>Contact ___________ for more information.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5743" y="5593977"/>
            <a:ext cx="1596257" cy="69690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89485" y="5081362"/>
            <a:ext cx="10058400" cy="10252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mtClean="0"/>
              <a:t>www.ewsnetwork.com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29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1407</TotalTime>
  <Words>39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Clean Popcorn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Self-Massage Myofascial Release</dc:title>
  <dc:creator>Tsz Wai Yung</dc:creator>
  <cp:lastModifiedBy>Meaghan Jansen</cp:lastModifiedBy>
  <cp:revision>16</cp:revision>
  <dcterms:created xsi:type="dcterms:W3CDTF">2017-01-15T00:13:16Z</dcterms:created>
  <dcterms:modified xsi:type="dcterms:W3CDTF">2017-02-21T16:33:23Z</dcterms:modified>
</cp:coreProperties>
</file>