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293"/>
  </p:normalViewPr>
  <p:slideViewPr>
    <p:cSldViewPr snapToGrid="0" snapToObjects="1">
      <p:cViewPr varScale="1">
        <p:scale>
          <a:sx n="65" d="100"/>
          <a:sy n="65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EADB-3C08-074C-B68F-A3090F5CDB5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C9776-C9A6-5441-95F8-0EFE9E610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8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dirty="0" smtClean="0"/>
              <a:t>“The Canadian Diabetes Association recommends Canadians limit intake of free sugars to less than 10% of total daily calorie intake. </a:t>
            </a:r>
            <a:r>
              <a:rPr lang="en-CA" sz="1200" b="1" smtClean="0"/>
              <a:t>This is approximately </a:t>
            </a:r>
            <a:r>
              <a:rPr lang="en-CA" sz="1200" b="1" smtClean="0">
                <a:solidFill>
                  <a:srgbClr val="C00000"/>
                </a:solidFill>
              </a:rPr>
              <a:t>50g (12 teaspoons) </a:t>
            </a:r>
            <a:r>
              <a:rPr lang="en-CA" sz="1200" b="1" smtClean="0"/>
              <a:t>of free sugars consumption per day based on a 2000-calorie diet.” – Canadian Diabetes Association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C9776-C9A6-5441-95F8-0EFE9E6108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2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from </a:t>
            </a:r>
            <a:r>
              <a:rPr lang="en-US" dirty="0" err="1" smtClean="0"/>
              <a:t>sugarstacks.com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C9776-C9A6-5441-95F8-0EFE9E6108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95776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0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6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798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3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418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55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E304570-B5A3-5F4A-986D-2C7C14ED233E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48179EF-AE4D-0542-A915-E5A0076C73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93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1996966"/>
            <a:ext cx="10318418" cy="3356920"/>
          </a:xfrm>
        </p:spPr>
        <p:txBody>
          <a:bodyPr/>
          <a:lstStyle/>
          <a:p>
            <a:r>
              <a:rPr lang="en-US" dirty="0" smtClean="0"/>
              <a:t>Look at the sugar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3" y="289846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6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85" y="1479285"/>
            <a:ext cx="10757741" cy="4878446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/>
              <a:t>“The Canadian Diabetes Association recommends Canadians limit intake of free sugars to less than 10% of total daily calorie intake. This is approximately </a:t>
            </a:r>
            <a:r>
              <a:rPr lang="en-CA" sz="4400" b="1" dirty="0">
                <a:solidFill>
                  <a:srgbClr val="C00000"/>
                </a:solidFill>
              </a:rPr>
              <a:t>50g (12 teaspoons) </a:t>
            </a:r>
            <a:r>
              <a:rPr lang="en-CA" sz="4400" b="1" dirty="0"/>
              <a:t>of free sugars consumption per day based on a 2000-calorie diet.”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400" b="1" dirty="0"/>
              <a:t/>
            </a:r>
            <a:br>
              <a:rPr lang="en-US" sz="4400" b="1" dirty="0"/>
            </a:b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6" y="5917323"/>
            <a:ext cx="2062560" cy="880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24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Sugar is hidden in all </a:t>
            </a:r>
            <a:r>
              <a:rPr lang="en-US" dirty="0" smtClean="0"/>
              <a:t>of your </a:t>
            </a:r>
            <a:r>
              <a:rPr lang="en-US" dirty="0" err="1" smtClean="0"/>
              <a:t>favourite</a:t>
            </a:r>
            <a:r>
              <a:rPr lang="en-US" dirty="0" smtClean="0"/>
              <a:t> foods.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Be </a:t>
            </a:r>
            <a:r>
              <a:rPr lang="en-US" sz="3200" dirty="0" smtClean="0">
                <a:solidFill>
                  <a:srgbClr val="C00000"/>
                </a:solidFill>
              </a:rPr>
              <a:t>SMART</a:t>
            </a:r>
            <a:r>
              <a:rPr lang="en-US" sz="3200" dirty="0" smtClean="0"/>
              <a:t> and know the different names for sugar.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28" y="3251184"/>
            <a:ext cx="3368347" cy="28835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6" y="5917323"/>
            <a:ext cx="2062560" cy="880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81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Ever had these sugary questions?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964763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are the effects of sugar?</a:t>
            </a:r>
          </a:p>
          <a:p>
            <a:r>
              <a:rPr lang="en-US" sz="2800" dirty="0" smtClean="0"/>
              <a:t>What are some symptoms of sugar intoxication?</a:t>
            </a:r>
          </a:p>
          <a:p>
            <a:r>
              <a:rPr lang="en-US" sz="2800" dirty="0" smtClean="0"/>
              <a:t>What are some practical ways to decrease sugar in my diet?</a:t>
            </a:r>
          </a:p>
          <a:p>
            <a:r>
              <a:rPr lang="en-US" sz="2800" dirty="0" smtClean="0"/>
              <a:t>What happens to my body when I decrease sugar in my diet?</a:t>
            </a:r>
          </a:p>
          <a:p>
            <a:r>
              <a:rPr lang="en-US" sz="2800" dirty="0"/>
              <a:t>How can I substitute sugar for other alternatives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538" y="1128451"/>
            <a:ext cx="3066192" cy="254852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6" y="5917323"/>
            <a:ext cx="2062560" cy="880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44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570" y="1918108"/>
            <a:ext cx="10178322" cy="3826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“Look </a:t>
            </a:r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</a:t>
            </a:r>
            <a:r>
              <a:rPr lang="en-US" dirty="0" smtClean="0"/>
              <a:t>ugar”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Come join us for </a:t>
            </a:r>
            <a:br>
              <a:rPr lang="en-US" dirty="0" smtClean="0"/>
            </a:br>
            <a:r>
              <a:rPr lang="en-US" dirty="0" smtClean="0"/>
              <a:t>a fun</a:t>
            </a:r>
            <a:br>
              <a:rPr lang="en-US" dirty="0" smtClean="0"/>
            </a:br>
            <a:r>
              <a:rPr lang="en-US" dirty="0" smtClean="0"/>
              <a:t>Wellness Q &amp; A!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6" y="5917323"/>
            <a:ext cx="2062560" cy="880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73917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20</TotalTime>
  <Words>180</Words>
  <Application>Microsoft Office PowerPoint</Application>
  <PresentationFormat>Widescreen</PresentationFormat>
  <Paragraphs>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Franklin Gothic Book</vt:lpstr>
      <vt:lpstr>Crop</vt:lpstr>
      <vt:lpstr>Look at the sugar</vt:lpstr>
      <vt:lpstr>“The Canadian Diabetes Association recommends Canadians limit intake of free sugars to less than 10% of total daily calorie intake. This is approximately 50g (12 teaspoons) of free sugars consumption per day based on a 2000-calorie diet.”   </vt:lpstr>
      <vt:lpstr>Sugar is hidden in all of your favourite foods.</vt:lpstr>
      <vt:lpstr>Ever had these sugary questions?</vt:lpstr>
      <vt:lpstr>“Look At The Sugar”  Come join us for  a fun Wellness Q &amp; 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the sugar</dc:title>
  <dc:creator>Tsz Wai Yung</dc:creator>
  <cp:lastModifiedBy>Meaghan Jansen</cp:lastModifiedBy>
  <cp:revision>13</cp:revision>
  <dcterms:created xsi:type="dcterms:W3CDTF">2016-10-30T19:33:45Z</dcterms:created>
  <dcterms:modified xsi:type="dcterms:W3CDTF">2016-12-23T14:20:27Z</dcterms:modified>
</cp:coreProperties>
</file>