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Empty Nest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4" y="443098"/>
            <a:ext cx="3960438" cy="172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2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Empty Nest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010"/>
            <a:ext cx="8596668" cy="38807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200" dirty="0" smtClean="0"/>
              <a:t>When children leave home for college, marriage, or any other reason it is normal for one or both of the parents to experience feelings of grief, sadness, or  a loss of purpose. </a:t>
            </a:r>
          </a:p>
          <a:p>
            <a:pPr>
              <a:buNone/>
            </a:pPr>
            <a:r>
              <a:rPr lang="en-US" sz="2200" dirty="0" smtClean="0"/>
              <a:t> Try to focus on the positive aspect of children leaving the </a:t>
            </a:r>
            <a:r>
              <a:rPr lang="en-US" sz="2200" i="1" dirty="0" smtClean="0"/>
              <a:t>nest</a:t>
            </a:r>
            <a:r>
              <a:rPr lang="en-US" sz="2200" dirty="0" smtClean="0"/>
              <a:t> or home to start a new chapter of their lives.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It is normal to feel: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Sadness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Restlessness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Anxiety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Nervousness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Identity crisis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Vulnerable to depression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and alcoholism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417"/>
            <a:ext cx="1656804" cy="72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137" y="3377902"/>
            <a:ext cx="5170865" cy="29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55602" cy="1320800"/>
          </a:xfrm>
        </p:spPr>
        <p:txBody>
          <a:bodyPr/>
          <a:lstStyle/>
          <a:p>
            <a:r>
              <a:rPr lang="en-US" smtClean="0"/>
              <a:t>Empty Nest Syndrome and the Marital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93524"/>
            <a:ext cx="6568387" cy="48887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Two parents might find that they have lost an emotional connection with each other.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Fortunately, it has also been reported that couples are able to rekindle their feelings of closeness again due to the absence of stresses from parenting.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Try working to return to the relaxed phase of “couple hood”.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417"/>
            <a:ext cx="1656804" cy="72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20" y="2041194"/>
            <a:ext cx="4515496" cy="33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010"/>
            <a:ext cx="859666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It isn’t always easy to go through Empty Nest Syndrome and it is perfectly normal to find the transition difficult.</a:t>
            </a:r>
          </a:p>
          <a:p>
            <a:pPr>
              <a:buNone/>
            </a:pPr>
            <a:r>
              <a:rPr lang="en-US" sz="2400" dirty="0" smtClean="0"/>
              <a:t>Talk to someone whom you trust and/or reach out to seek help from a professional.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417"/>
            <a:ext cx="1656804" cy="72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97" y="3975997"/>
            <a:ext cx="3607182" cy="25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78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187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Empty Nest Syndrome</vt:lpstr>
      <vt:lpstr>What is Empty Nest Syndrome?</vt:lpstr>
      <vt:lpstr>Empty Nest Syndrome and the Marital Unit</vt:lpstr>
      <vt:lpstr>Reach Out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Empty Nest Syndrome</dc:title>
  <dc:creator>Tsz Wai Yung</dc:creator>
  <cp:lastModifiedBy>Meaghan Jansen</cp:lastModifiedBy>
  <cp:revision>10</cp:revision>
  <dcterms:created xsi:type="dcterms:W3CDTF">2016-09-04T23:03:13Z</dcterms:created>
  <dcterms:modified xsi:type="dcterms:W3CDTF">2017-05-12T18:20:30Z</dcterms:modified>
</cp:coreProperties>
</file>