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66" d="100"/>
          <a:sy n="66" d="100"/>
        </p:scale>
        <p:origin x="1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4FA-B571-104C-8ABF-DC15D897BB89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4D33966F-5056-944C-8CCD-A6E86915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4FA-B571-104C-8ABF-DC15D897BB89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D33966F-5056-944C-8CCD-A6E86915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27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4FA-B571-104C-8ABF-DC15D897BB89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D33966F-5056-944C-8CCD-A6E86915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80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4FA-B571-104C-8ABF-DC15D897BB89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D33966F-5056-944C-8CCD-A6E86915987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5520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4FA-B571-104C-8ABF-DC15D897BB89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D33966F-5056-944C-8CCD-A6E86915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39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4FA-B571-104C-8ABF-DC15D897BB89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966F-5056-944C-8CCD-A6E86915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04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4FA-B571-104C-8ABF-DC15D897BB89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966F-5056-944C-8CCD-A6E86915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63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4FA-B571-104C-8ABF-DC15D897BB89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966F-5056-944C-8CCD-A6E86915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63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21A44FA-B571-104C-8ABF-DC15D897BB89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4D33966F-5056-944C-8CCD-A6E86915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10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4FA-B571-104C-8ABF-DC15D897BB89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966F-5056-944C-8CCD-A6E86915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4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4FA-B571-104C-8ABF-DC15D897BB89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4D33966F-5056-944C-8CCD-A6E86915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0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4FA-B571-104C-8ABF-DC15D897BB89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966F-5056-944C-8CCD-A6E86915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0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4FA-B571-104C-8ABF-DC15D897BB89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966F-5056-944C-8CCD-A6E86915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9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4FA-B571-104C-8ABF-DC15D897BB89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966F-5056-944C-8CCD-A6E86915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09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4FA-B571-104C-8ABF-DC15D897BB89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966F-5056-944C-8CCD-A6E86915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3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4FA-B571-104C-8ABF-DC15D897BB89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966F-5056-944C-8CCD-A6E86915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51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4FA-B571-104C-8ABF-DC15D897BB89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966F-5056-944C-8CCD-A6E86915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8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A44FA-B571-104C-8ABF-DC15D897BB89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3966F-5056-944C-8CCD-A6E869159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760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It’s Olympics Time!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81" b="100000" l="0" r="100000">
                        <a14:foregroundMark x1="13603" y1="36134" x2="13603" y2="36134"/>
                        <a14:foregroundMark x1="13971" y1="58824" x2="13971" y2="5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53" y="502172"/>
            <a:ext cx="3704099" cy="16170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5127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Australia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904" t="1428" r="1250" b="2918"/>
          <a:stretch/>
        </p:blipFill>
        <p:spPr>
          <a:xfrm>
            <a:off x="3108959" y="817665"/>
            <a:ext cx="1904104" cy="952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1" y="2581835"/>
            <a:ext cx="79391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410 Australian athletes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One of two nations that compete at every Olympic Games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World’s oldest fossils found in </a:t>
            </a:r>
            <a:r>
              <a:rPr lang="en-US" sz="3200" dirty="0" smtClean="0"/>
              <a:t>Australia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7359" y="2472040"/>
            <a:ext cx="2799189" cy="392116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81" b="100000" l="0" r="100000">
                        <a14:foregroundMark x1="13603" y1="36134" x2="13603" y2="36134"/>
                        <a14:foregroundMark x1="13971" y1="58824" x2="13971" y2="5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905" y="485155"/>
            <a:ext cx="3704099" cy="16170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5157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Australia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904" t="1428" r="1250" b="2918"/>
          <a:stretch/>
        </p:blipFill>
        <p:spPr>
          <a:xfrm>
            <a:off x="3108959" y="817665"/>
            <a:ext cx="1904104" cy="9520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0295" y="2345168"/>
            <a:ext cx="362791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Anzac Cookies</a:t>
            </a:r>
          </a:p>
          <a:p>
            <a:r>
              <a:rPr lang="en-US" dirty="0"/>
              <a:t>Ingredients: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dirty="0"/>
              <a:t>1 cup rolled oats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dirty="0"/>
              <a:t>1/2 cup </a:t>
            </a:r>
            <a:r>
              <a:rPr lang="en-US" dirty="0" smtClean="0"/>
              <a:t>flour</a:t>
            </a:r>
            <a:endParaRPr lang="en-US" dirty="0"/>
          </a:p>
          <a:p>
            <a:pPr marL="285750" lvl="0" indent="-285750">
              <a:buFont typeface="Arial" charset="0"/>
              <a:buChar char="•"/>
            </a:pPr>
            <a:r>
              <a:rPr lang="en-US" dirty="0"/>
              <a:t>1/4 cup </a:t>
            </a:r>
            <a:r>
              <a:rPr lang="en-US" dirty="0" smtClean="0"/>
              <a:t>whole </a:t>
            </a:r>
            <a:r>
              <a:rPr lang="en-US" dirty="0"/>
              <a:t>wheat flour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dirty="0"/>
              <a:t>1/2 cup desiccated coconut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dirty="0"/>
              <a:t>1/2 cup brown sugar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dirty="0"/>
              <a:t>2 </a:t>
            </a:r>
            <a:r>
              <a:rPr lang="en-US" dirty="0" err="1"/>
              <a:t>tbsp</a:t>
            </a:r>
            <a:r>
              <a:rPr lang="en-US" dirty="0"/>
              <a:t> honey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dirty="0"/>
              <a:t>1/4 cup canola or rice bran oil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dirty="0"/>
              <a:t>1 tsp baking soda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dirty="0"/>
              <a:t>2 </a:t>
            </a:r>
            <a:r>
              <a:rPr lang="en-US" dirty="0" err="1"/>
              <a:t>tbsp</a:t>
            </a:r>
            <a:r>
              <a:rPr lang="en-US" dirty="0"/>
              <a:t> water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61011" y="2151529"/>
            <a:ext cx="45289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Directions:</a:t>
            </a:r>
          </a:p>
          <a:p>
            <a:pPr lvl="0"/>
            <a:r>
              <a:rPr lang="en-US" dirty="0" smtClean="0"/>
              <a:t>1. preheat oven to 180 C </a:t>
            </a:r>
          </a:p>
          <a:p>
            <a:pPr lvl="0"/>
            <a:r>
              <a:rPr lang="en-US" dirty="0" smtClean="0"/>
              <a:t>2. combine oats, flours, coconut, and sugar in bowl</a:t>
            </a:r>
          </a:p>
          <a:p>
            <a:pPr lvl="0"/>
            <a:r>
              <a:rPr lang="en-US" dirty="0" smtClean="0"/>
              <a:t>3. stir honey, oil, and water in a microwave-safe bowl and microwave for 25-30 seconds</a:t>
            </a:r>
          </a:p>
          <a:p>
            <a:pPr lvl="0"/>
            <a:r>
              <a:rPr lang="en-US" dirty="0" smtClean="0"/>
              <a:t>4. whisk in baking soda until well combined</a:t>
            </a:r>
          </a:p>
          <a:p>
            <a:pPr lvl="0"/>
            <a:r>
              <a:rPr lang="en-US" dirty="0" smtClean="0"/>
              <a:t>5. add liquid mixture to dry ingredients and mix well</a:t>
            </a:r>
          </a:p>
          <a:p>
            <a:pPr lvl="0"/>
            <a:r>
              <a:rPr lang="en-US" dirty="0" smtClean="0"/>
              <a:t>6. drop teaspoons of mixture on baking tray and flatten</a:t>
            </a:r>
          </a:p>
          <a:p>
            <a:pPr lvl="0"/>
            <a:r>
              <a:rPr lang="en-US" dirty="0" smtClean="0"/>
              <a:t>7. bake for 10-15 minutes or until golden</a:t>
            </a:r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8782564" y="3153726"/>
            <a:ext cx="3023235" cy="201358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81" b="100000" l="0" r="100000">
                        <a14:foregroundMark x1="13603" y1="36134" x2="13603" y2="36134"/>
                        <a14:foregroundMark x1="13971" y1="58824" x2="13971" y2="5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700" y="502172"/>
            <a:ext cx="3704099" cy="16170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994619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1978</TotalTime>
  <Words>146</Words>
  <Application>Microsoft Office PowerPoint</Application>
  <PresentationFormat>Widescreen</PresentationFormat>
  <Paragraphs>26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Trebuchet MS</vt:lpstr>
      <vt:lpstr>Berlin</vt:lpstr>
      <vt:lpstr>It’s Olympics Time!</vt:lpstr>
      <vt:lpstr>Australia</vt:lpstr>
      <vt:lpstr>Australia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Olympics Time!</dc:title>
  <dc:creator>Tsz Wai Yung</dc:creator>
  <cp:lastModifiedBy>Meaghan Jansen</cp:lastModifiedBy>
  <cp:revision>8</cp:revision>
  <dcterms:created xsi:type="dcterms:W3CDTF">2016-07-29T17:19:09Z</dcterms:created>
  <dcterms:modified xsi:type="dcterms:W3CDTF">2016-08-02T13:56:16Z</dcterms:modified>
</cp:coreProperties>
</file>