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3"/>
  </p:normalViewPr>
  <p:slideViewPr>
    <p:cSldViewPr snapToGrid="0" snapToObjects="1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7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7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4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4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3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48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9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5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3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2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3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8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A86A-9D08-8A44-A2D2-0D15545E01B6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3F8C-6B03-E545-9087-8D05BBDA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1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Olympics Time!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" y="502172"/>
            <a:ext cx="3704099" cy="161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86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1" y="2581835"/>
            <a:ext cx="7939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Brazil is named after a tree called </a:t>
            </a:r>
            <a:r>
              <a:rPr lang="en-US" sz="3200" dirty="0" err="1" smtClean="0"/>
              <a:t>Brazilwood</a:t>
            </a: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Brazil’s athletes’ village is claimed to be the biggest in Olympic history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Known for acai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64" y="700749"/>
            <a:ext cx="1610053" cy="1133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04" y="3136128"/>
            <a:ext cx="3378325" cy="21283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18" y="484368"/>
            <a:ext cx="3704099" cy="161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09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519" y="2151529"/>
            <a:ext cx="459292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Berry Acai Bowl</a:t>
            </a:r>
          </a:p>
          <a:p>
            <a:r>
              <a:rPr lang="en-US" dirty="0" smtClean="0"/>
              <a:t>Smoothie </a:t>
            </a:r>
            <a:r>
              <a:rPr lang="en-US" dirty="0"/>
              <a:t>Ingredients: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2/3 cup frozen blueberries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2/3 cup frozen strawberries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1/2 banana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3/4-1 cup almond milk (or regular milk)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 smtClean="0"/>
              <a:t>Your favorite version of </a:t>
            </a:r>
            <a:r>
              <a:rPr lang="en-US" dirty="0" err="1" smtClean="0"/>
              <a:t>açaí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 </a:t>
            </a:r>
          </a:p>
          <a:p>
            <a:r>
              <a:rPr lang="en-US" dirty="0"/>
              <a:t>Topping Ingredients: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½ banana, sliced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fresh blueberries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fresh strawberries, sliced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granola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coconut flakes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1567" y="3308581"/>
            <a:ext cx="4528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Directions:</a:t>
            </a:r>
          </a:p>
          <a:p>
            <a:pPr lvl="0"/>
            <a:r>
              <a:rPr lang="en-US" dirty="0" smtClean="0"/>
              <a:t>1. blend </a:t>
            </a:r>
            <a:r>
              <a:rPr lang="en-US" dirty="0"/>
              <a:t>all the smoothie </a:t>
            </a:r>
            <a:r>
              <a:rPr lang="en-US" dirty="0" smtClean="0"/>
              <a:t>ingredients together </a:t>
            </a:r>
            <a:r>
              <a:rPr lang="en-US" dirty="0"/>
              <a:t>until smooth</a:t>
            </a:r>
          </a:p>
          <a:p>
            <a:pPr lvl="0"/>
            <a:r>
              <a:rPr lang="en-US" dirty="0" smtClean="0"/>
              <a:t>2. pour </a:t>
            </a:r>
            <a:r>
              <a:rPr lang="en-US" dirty="0"/>
              <a:t>smoothie mixture in bowl</a:t>
            </a:r>
          </a:p>
          <a:p>
            <a:pPr lvl="0"/>
            <a:r>
              <a:rPr lang="en-US" dirty="0" smtClean="0"/>
              <a:t>3. top </a:t>
            </a:r>
            <a:r>
              <a:rPr lang="en-US" dirty="0"/>
              <a:t>with desired ingredients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64" y="700749"/>
            <a:ext cx="1610053" cy="113341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309582" y="2526489"/>
            <a:ext cx="2212340" cy="33185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66" y="485155"/>
            <a:ext cx="3704099" cy="161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58612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1958</TotalTime>
  <Words>85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Trebuchet MS</vt:lpstr>
      <vt:lpstr>Berlin</vt:lpstr>
      <vt:lpstr>It’s Olympics Time!</vt:lpstr>
      <vt:lpstr>Brazil</vt:lpstr>
      <vt:lpstr>Brazil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Olympics Time!</dc:title>
  <dc:creator>Tsz Wai Yung</dc:creator>
  <cp:lastModifiedBy>Meaghan Jansen</cp:lastModifiedBy>
  <cp:revision>7</cp:revision>
  <dcterms:created xsi:type="dcterms:W3CDTF">2016-07-29T17:35:44Z</dcterms:created>
  <dcterms:modified xsi:type="dcterms:W3CDTF">2016-08-05T14:35:17Z</dcterms:modified>
</cp:coreProperties>
</file>