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6" d="100"/>
          <a:sy n="66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52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44FA-B571-104C-8ABF-DC15D897BB89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6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Olympics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" y="502172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1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731" y="2646296"/>
            <a:ext cx="7939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China’s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appearance in Summer Games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Biggest population in the world (1.3 billion)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Hosting 2022 winter games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30082" y="860888"/>
            <a:ext cx="1298426" cy="865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98" y="2753957"/>
            <a:ext cx="3427804" cy="25708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75" y="485154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5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671" y="2730343"/>
            <a:ext cx="5389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Egg Drop Soup</a:t>
            </a:r>
          </a:p>
          <a:p>
            <a:r>
              <a:rPr lang="en-US" dirty="0"/>
              <a:t>Ingredients: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cup chicken </a:t>
            </a:r>
            <a:r>
              <a:rPr lang="en-US" dirty="0" smtClean="0"/>
              <a:t>broth (low-sodium)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¼ tsp. soy sauce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¼ tsp. sesame oil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tsp. cornstarch to thicken (optional)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2 tsp. water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egg, beaten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tsp. chopped fresh chives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230082" y="860888"/>
            <a:ext cx="1298426" cy="86561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080777" y="2969111"/>
            <a:ext cx="1903242" cy="2346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2631" y="2730343"/>
            <a:ext cx="5389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Directions:</a:t>
            </a:r>
          </a:p>
          <a:p>
            <a:pPr lvl="0"/>
            <a:r>
              <a:rPr lang="en-US" dirty="0" smtClean="0"/>
              <a:t>1. A </a:t>
            </a:r>
            <a:r>
              <a:rPr lang="en-US" dirty="0"/>
              <a:t>chicken broth, soy sauce, and sesame oil in a small pot and bring it to a boil.</a:t>
            </a:r>
          </a:p>
          <a:p>
            <a:pPr lvl="0"/>
            <a:r>
              <a:rPr lang="en-US" dirty="0" smtClean="0"/>
              <a:t>2. Stir </a:t>
            </a:r>
            <a:r>
              <a:rPr lang="en-US" dirty="0"/>
              <a:t>together the cornstarch and water in a separate bowl.</a:t>
            </a:r>
          </a:p>
          <a:p>
            <a:pPr lvl="0"/>
            <a:r>
              <a:rPr lang="en-US" dirty="0" smtClean="0"/>
              <a:t>3. Pour </a:t>
            </a:r>
            <a:r>
              <a:rPr lang="en-US" dirty="0"/>
              <a:t>the cornstarch mixture into the boiling broth.</a:t>
            </a:r>
          </a:p>
          <a:p>
            <a:pPr lvl="0"/>
            <a:r>
              <a:rPr lang="en-US" dirty="0" smtClean="0"/>
              <a:t>4. Gently </a:t>
            </a:r>
            <a:r>
              <a:rPr lang="en-US" dirty="0"/>
              <a:t>stir while you pour the egg.</a:t>
            </a:r>
          </a:p>
          <a:p>
            <a:pPr lvl="0"/>
            <a:r>
              <a:rPr lang="en-US" dirty="0" smtClean="0"/>
              <a:t>5. Season </a:t>
            </a:r>
            <a:r>
              <a:rPr lang="en-US" dirty="0"/>
              <a:t>with chives.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70" y="485154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9461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3339</TotalTime>
  <Words>135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</vt:lpstr>
      <vt:lpstr>It’s Olympics Time!</vt:lpstr>
      <vt:lpstr>China</vt:lpstr>
      <vt:lpstr>China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Olympics Time!</dc:title>
  <dc:creator>Tsz Wai Yung</dc:creator>
  <cp:lastModifiedBy>Meaghan Jansen</cp:lastModifiedBy>
  <cp:revision>15</cp:revision>
  <dcterms:created xsi:type="dcterms:W3CDTF">2016-07-29T17:19:09Z</dcterms:created>
  <dcterms:modified xsi:type="dcterms:W3CDTF">2016-08-05T14:57:13Z</dcterms:modified>
</cp:coreProperties>
</file>