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7"/>
    <p:restoredTop sz="96271"/>
  </p:normalViewPr>
  <p:slideViewPr>
    <p:cSldViewPr snapToGrid="0" snapToObjects="1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CA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D7BCB-E755-1544-A1DD-847D23933FC1}" type="datetimeFigureOut">
              <a:rPr lang="en-US" smtClean="0"/>
              <a:t>5/2/2017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8871C-16D3-8F4C-85C6-DA4C575E925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8244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D7BCB-E755-1544-A1DD-847D23933FC1}" type="datetimeFigureOut">
              <a:rPr lang="en-US" smtClean="0"/>
              <a:t>5/2/2017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8871C-16D3-8F4C-85C6-DA4C575E9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39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D7BCB-E755-1544-A1DD-847D23933FC1}" type="datetimeFigureOut">
              <a:rPr lang="en-US" smtClean="0"/>
              <a:t>5/2/2017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8871C-16D3-8F4C-85C6-DA4C575E9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856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D7BCB-E755-1544-A1DD-847D23933FC1}" type="datetimeFigureOut">
              <a:rPr lang="en-US" smtClean="0"/>
              <a:t>5/2/2017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8871C-16D3-8F4C-85C6-DA4C575E9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2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D7BCB-E755-1544-A1DD-847D23933FC1}" type="datetimeFigureOut">
              <a:rPr lang="en-US" smtClean="0"/>
              <a:t>5/2/2017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8871C-16D3-8F4C-85C6-DA4C575E925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5574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D7BCB-E755-1544-A1DD-847D23933FC1}" type="datetimeFigureOut">
              <a:rPr lang="en-US" smtClean="0"/>
              <a:t>5/2/2017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8871C-16D3-8F4C-85C6-DA4C575E9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790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D7BCB-E755-1544-A1DD-847D23933FC1}" type="datetimeFigureOut">
              <a:rPr lang="en-US" smtClean="0"/>
              <a:t>5/2/2017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8871C-16D3-8F4C-85C6-DA4C575E9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730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D7BCB-E755-1544-A1DD-847D23933FC1}" type="datetimeFigureOut">
              <a:rPr lang="en-US" smtClean="0"/>
              <a:t>5/2/2017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8871C-16D3-8F4C-85C6-DA4C575E9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28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D7BCB-E755-1544-A1DD-847D23933FC1}" type="datetimeFigureOut">
              <a:rPr lang="en-US" smtClean="0"/>
              <a:t>5/2/2017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8871C-16D3-8F4C-85C6-DA4C575E9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833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54D7BCB-E755-1544-A1DD-847D23933FC1}" type="datetimeFigureOut">
              <a:rPr lang="en-US" smtClean="0"/>
              <a:t>5/2/2017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908871C-16D3-8F4C-85C6-DA4C575E9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283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CA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D7BCB-E755-1544-A1DD-847D23933FC1}" type="datetimeFigureOut">
              <a:rPr lang="en-US" smtClean="0"/>
              <a:t>5/2/2017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8871C-16D3-8F4C-85C6-DA4C575E9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627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54D7BCB-E755-1544-A1DD-847D23933FC1}" type="datetimeFigureOut">
              <a:rPr lang="en-US" smtClean="0"/>
              <a:t>5/2/2017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908871C-16D3-8F4C-85C6-DA4C575E9255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174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" y="864969"/>
            <a:ext cx="12192000" cy="3566160"/>
          </a:xfrm>
        </p:spPr>
        <p:txBody>
          <a:bodyPr/>
          <a:lstStyle/>
          <a:p>
            <a:pPr algn="ctr"/>
            <a:r>
              <a:rPr lang="en-US" dirty="0" smtClean="0"/>
              <a:t>Self-Massage </a:t>
            </a:r>
            <a:r>
              <a:rPr lang="en-US" dirty="0" err="1" smtClean="0"/>
              <a:t>Myofascial</a:t>
            </a:r>
            <a:r>
              <a:rPr lang="en-US" dirty="0" smtClean="0"/>
              <a:t> Release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280" y="4959204"/>
            <a:ext cx="10058400" cy="1143000"/>
          </a:xfrm>
        </p:spPr>
        <p:txBody>
          <a:bodyPr/>
          <a:lstStyle/>
          <a:p>
            <a:endParaRPr lang="en-US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9725" y="314160"/>
            <a:ext cx="3833510" cy="16736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28323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712967" y="405872"/>
            <a:ext cx="10058400" cy="145075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Do you have tight areas of your body? How do you relieve the tension of your body? What are muscle knots?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6236" y="2545976"/>
            <a:ext cx="5260679" cy="3550958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5743" y="5593977"/>
            <a:ext cx="1596257" cy="69690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28753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712966" y="405872"/>
            <a:ext cx="10672209" cy="145075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Come </a:t>
            </a:r>
            <a:r>
              <a:rPr lang="en-US" dirty="0" smtClean="0"/>
              <a:t>for </a:t>
            </a:r>
            <a:r>
              <a:rPr lang="en-US" dirty="0" smtClean="0"/>
              <a:t>an interactive session with our coaches to learn how to decrease any pressure you may be feeling. Let’s work toward having optimal health!  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5743" y="5593977"/>
            <a:ext cx="1596257" cy="696907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69130" y="3089628"/>
            <a:ext cx="5892800" cy="2826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7292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712967" y="405872"/>
            <a:ext cx="10058400" cy="405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This session is on _________________.</a:t>
            </a:r>
          </a:p>
          <a:p>
            <a:r>
              <a:rPr lang="en-US" dirty="0" smtClean="0"/>
              <a:t>Sign up at _____________</a:t>
            </a:r>
          </a:p>
          <a:p>
            <a:endParaRPr lang="en-US" dirty="0"/>
          </a:p>
          <a:p>
            <a:r>
              <a:rPr lang="en-US" dirty="0" smtClean="0"/>
              <a:t>Contact ___________ for more information.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5743" y="5593977"/>
            <a:ext cx="1596257" cy="696907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089485" y="5081362"/>
            <a:ext cx="10058400" cy="102522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mtClean="0"/>
              <a:t>www.ewsnetwork.com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29256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45</TotalTime>
  <Words>70</Words>
  <Application>Microsoft Office PowerPoint</Application>
  <PresentationFormat>Widescreen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Calibri</vt:lpstr>
      <vt:lpstr>Calibri Light</vt:lpstr>
      <vt:lpstr>Retrospect</vt:lpstr>
      <vt:lpstr>Self-Massage Myofascial Release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Self-Massage Myofascial Release</dc:title>
  <dc:creator>Tsz Wai Yung</dc:creator>
  <cp:lastModifiedBy>Meaghan Jansen</cp:lastModifiedBy>
  <cp:revision>9</cp:revision>
  <dcterms:created xsi:type="dcterms:W3CDTF">2017-01-15T00:13:16Z</dcterms:created>
  <dcterms:modified xsi:type="dcterms:W3CDTF">2017-05-02T18:55:54Z</dcterms:modified>
</cp:coreProperties>
</file>