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/>
    <p:restoredTop sz="96271"/>
  </p:normalViewPr>
  <p:slideViewPr>
    <p:cSldViewPr snapToGrid="0" snapToObject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11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66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6093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07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4460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26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37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1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319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9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7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40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17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90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371B0-7998-9E4C-AEC2-AD69EA1C17B3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355A909-3E23-0D44-82B9-D33DCAC36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889" y="1220252"/>
            <a:ext cx="9644409" cy="2291255"/>
          </a:xfrm>
        </p:spPr>
        <p:txBody>
          <a:bodyPr/>
          <a:lstStyle/>
          <a:p>
            <a:pPr algn="ctr"/>
            <a:r>
              <a:rPr lang="en-US" dirty="0" smtClean="0"/>
              <a:t>Know Your Limits</a:t>
            </a:r>
            <a:r>
              <a:rPr lang="en-US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De-Stress By </a:t>
            </a:r>
            <a:r>
              <a:rPr lang="en-US" dirty="0" smtClean="0"/>
              <a:t>Goal-Setting</a:t>
            </a:r>
            <a:endParaRPr lang="en-US" dirty="0"/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Image result for fitness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292" y="3717430"/>
            <a:ext cx="3785029" cy="1907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11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322" y="3046178"/>
            <a:ext cx="9644409" cy="2291255"/>
          </a:xfrm>
        </p:spPr>
        <p:txBody>
          <a:bodyPr/>
          <a:lstStyle/>
          <a:p>
            <a:pPr algn="ctr"/>
            <a:r>
              <a:rPr lang="en-US" dirty="0" smtClean="0"/>
              <a:t>Do you feel like you need to organize your goals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Are you f</a:t>
            </a:r>
            <a:r>
              <a:rPr lang="en-US" dirty="0" smtClean="0"/>
              <a:t>eeling a little scattered? </a:t>
            </a:r>
            <a:endParaRPr lang="en-US" dirty="0"/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669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50" y="819806"/>
            <a:ext cx="8596668" cy="261707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Come </a:t>
            </a:r>
            <a:r>
              <a:rPr lang="en-US" dirty="0" smtClean="0"/>
              <a:t>for </a:t>
            </a:r>
            <a:r>
              <a:rPr lang="en-US" dirty="0" smtClean="0"/>
              <a:t>an interactive session with our coaches to learn how to make a Vision Book! Let’s work toward being </a:t>
            </a:r>
            <a:r>
              <a:rPr lang="en-US" dirty="0" smtClean="0"/>
              <a:t>the joyful people are meant to be!</a:t>
            </a:r>
            <a:endParaRPr lang="en-US" dirty="0"/>
          </a:p>
        </p:txBody>
      </p:sp>
      <p:pic>
        <p:nvPicPr>
          <p:cNvPr id="5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8088" y="3163593"/>
            <a:ext cx="4105418" cy="318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66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349" y="1400255"/>
            <a:ext cx="8596668" cy="2617077"/>
          </a:xfrm>
        </p:spPr>
        <p:txBody>
          <a:bodyPr>
            <a:normAutofit/>
          </a:bodyPr>
          <a:lstStyle/>
          <a:p>
            <a:r>
              <a:rPr lang="en-US" dirty="0" smtClean="0"/>
              <a:t>This session is on _____</a:t>
            </a:r>
            <a:br>
              <a:rPr lang="en-US" dirty="0" smtClean="0"/>
            </a:br>
            <a:r>
              <a:rPr lang="en-US" dirty="0" smtClean="0"/>
              <a:t>Sign up at ____</a:t>
            </a:r>
            <a:br>
              <a:rPr lang="en-US" dirty="0" smtClean="0"/>
            </a:br>
            <a:r>
              <a:rPr lang="en-US" dirty="0" smtClean="0"/>
              <a:t>Contact ___ for more information.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175717" y="5289084"/>
            <a:ext cx="8596668" cy="68317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3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10700" dirty="0" smtClean="0">
                <a:solidFill>
                  <a:srgbClr val="002060"/>
                </a:solidFill>
              </a:rPr>
              <a:t>Hope To See You There!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691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154</TotalTime>
  <Words>55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Know Your Limits: De-Stress By Goal-Setting</vt:lpstr>
      <vt:lpstr>Do you feel like you need to organize your goals?   Are you feeling a little scattered? </vt:lpstr>
      <vt:lpstr>Come for an interactive session with our coaches to learn how to make a Vision Book! Let’s work toward being the joyful people are meant to be!</vt:lpstr>
      <vt:lpstr>This session is on _____ Sign up at ____ Contact ___ for more information.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much nutrition information do you know? Come join us for a game of Nutrition Jeopardy!</dc:title>
  <dc:creator>Tsz Wai Yung</dc:creator>
  <cp:lastModifiedBy>Meaghan Jansen</cp:lastModifiedBy>
  <cp:revision>16</cp:revision>
  <dcterms:created xsi:type="dcterms:W3CDTF">2016-12-10T17:04:54Z</dcterms:created>
  <dcterms:modified xsi:type="dcterms:W3CDTF">2017-05-08T20:02:06Z</dcterms:modified>
</cp:coreProperties>
</file>