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3" autoAdjust="0"/>
    <p:restoredTop sz="84807"/>
  </p:normalViewPr>
  <p:slideViewPr>
    <p:cSldViewPr snapToGrid="0" snapToObjects="1">
      <p:cViewPr varScale="1">
        <p:scale>
          <a:sx n="63" d="100"/>
          <a:sy n="63" d="100"/>
        </p:scale>
        <p:origin x="11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379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0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99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7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83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8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7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7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5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2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7B40-CE13-974D-89D6-B6D530039B6C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609B36-9FAD-1D44-909C-7100B2FB8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1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63" y="0"/>
            <a:ext cx="7766936" cy="1646302"/>
          </a:xfrm>
        </p:spPr>
        <p:txBody>
          <a:bodyPr/>
          <a:lstStyle/>
          <a:p>
            <a:r>
              <a:rPr lang="en-US" dirty="0" smtClean="0"/>
              <a:t>Fitness 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998" y="6058309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How many can you answer correctly?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Image result for fitnes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540" y="2336027"/>
            <a:ext cx="5275176" cy="265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5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9282212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7. kg/height in cm squared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81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8. This is one exercise to improve your cardiovascular </a:t>
            </a:r>
            <a:r>
              <a:rPr lang="en-CA" dirty="0" smtClean="0"/>
              <a:t>endurance.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0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9. When this chemical is released, it triggers a positive feeling as you </a:t>
            </a:r>
            <a:r>
              <a:rPr lang="en-CA" dirty="0" smtClean="0"/>
              <a:t>exercise.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49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10. This is one of the top 5 strongest muscles in your </a:t>
            </a:r>
            <a:r>
              <a:rPr lang="en-CA" dirty="0" smtClean="0"/>
              <a:t>body.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55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Round 2</a:t>
            </a:r>
            <a:endParaRPr lang="en-US" sz="7200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30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1. This is the number of muscles we have in our </a:t>
            </a:r>
            <a:r>
              <a:rPr lang="en-CA" dirty="0" smtClean="0"/>
              <a:t>body.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2. This muscle is only attached at one </a:t>
            </a:r>
            <a:r>
              <a:rPr lang="en-CA" dirty="0" smtClean="0"/>
              <a:t>end.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3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89" y="2426044"/>
            <a:ext cx="9709209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3. This is the normal range for blood </a:t>
            </a:r>
            <a:r>
              <a:rPr lang="en-CA" dirty="0" smtClean="0"/>
              <a:t>pressure.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65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4. This is how many calories you need to burn to lose 1 pound of </a:t>
            </a:r>
            <a:r>
              <a:rPr lang="en-CA" dirty="0" smtClean="0"/>
              <a:t>fat.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39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5. These are the three types of skeletal muscle </a:t>
            </a:r>
            <a:r>
              <a:rPr lang="en-CA" dirty="0" smtClean="0"/>
              <a:t>fibers.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17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people face off </a:t>
            </a:r>
            <a:endParaRPr lang="en-US" sz="2800" dirty="0" smtClean="0"/>
          </a:p>
          <a:p>
            <a:r>
              <a:rPr lang="en-US" sz="2800" dirty="0" smtClean="0"/>
              <a:t>Coach </a:t>
            </a:r>
            <a:r>
              <a:rPr lang="en-US" sz="2800" dirty="0"/>
              <a:t>gives the </a:t>
            </a:r>
            <a:r>
              <a:rPr lang="en-US" sz="2800" dirty="0" smtClean="0"/>
              <a:t>answer. Those playing </a:t>
            </a:r>
            <a:r>
              <a:rPr lang="en-US" sz="2800" dirty="0"/>
              <a:t>race to respond in the form of a </a:t>
            </a:r>
            <a:r>
              <a:rPr lang="en-US" sz="2800" dirty="0" smtClean="0"/>
              <a:t>question.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When </a:t>
            </a:r>
            <a:r>
              <a:rPr lang="en-US" sz="2800" dirty="0" smtClean="0"/>
              <a:t>one has the </a:t>
            </a:r>
            <a:r>
              <a:rPr lang="en-US" sz="2800" dirty="0" smtClean="0"/>
              <a:t>answer, </a:t>
            </a:r>
            <a:r>
              <a:rPr lang="en-US" sz="2800" dirty="0" smtClean="0"/>
              <a:t>he/she grabs </a:t>
            </a:r>
            <a:r>
              <a:rPr lang="en-US" sz="2800" dirty="0"/>
              <a:t>a piece or fruit or other “healthy item” that is </a:t>
            </a:r>
            <a:r>
              <a:rPr lang="en-US" sz="2800" dirty="0" smtClean="0"/>
              <a:t>in between them to indicate they have an </a:t>
            </a:r>
            <a:r>
              <a:rPr lang="en-US" sz="2800" dirty="0" smtClean="0"/>
              <a:t>answer!</a:t>
            </a:r>
            <a:endParaRPr lang="en-US" sz="2800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80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6. For the first 15 minutes of exercise, your body burns mainly this type of </a:t>
            </a:r>
            <a:r>
              <a:rPr lang="en-CA" dirty="0" smtClean="0"/>
              <a:t>nutrient</a:t>
            </a:r>
            <a:r>
              <a:rPr lang="en-CA" dirty="0" smtClean="0"/>
              <a:t>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23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7. These are 2 brain benefits of </a:t>
            </a:r>
            <a:r>
              <a:rPr lang="en-CA" dirty="0" smtClean="0"/>
              <a:t>exercise.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07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8. These are two roles fat plays in our </a:t>
            </a:r>
            <a:r>
              <a:rPr lang="en-CA" dirty="0" smtClean="0"/>
              <a:t>health.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23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9. An active lifestyle can reduce this disease, which is caused by a loss of bone </a:t>
            </a:r>
            <a:r>
              <a:rPr lang="en-CA" dirty="0" smtClean="0"/>
              <a:t>density.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1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10. This acronym is used for goal </a:t>
            </a:r>
            <a:r>
              <a:rPr lang="en-CA" dirty="0" smtClean="0"/>
              <a:t>setting.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792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END</a:t>
            </a:r>
            <a:endParaRPr lang="en-US" sz="7200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Round 1</a:t>
            </a:r>
            <a:endParaRPr lang="en-US" sz="7200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82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2192138"/>
          </a:xfrm>
        </p:spPr>
        <p:txBody>
          <a:bodyPr>
            <a:normAutofit/>
          </a:bodyPr>
          <a:lstStyle/>
          <a:p>
            <a:r>
              <a:rPr lang="en-CA" dirty="0" smtClean="0"/>
              <a:t>1. This is one benefit of </a:t>
            </a:r>
            <a:r>
              <a:rPr lang="en-CA" dirty="0" smtClean="0"/>
              <a:t>flexibility.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3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2. </a:t>
            </a:r>
            <a:r>
              <a:rPr lang="en-US" dirty="0"/>
              <a:t>This </a:t>
            </a:r>
            <a:r>
              <a:rPr lang="en-US" dirty="0" smtClean="0"/>
              <a:t>form of exercise requires muscular </a:t>
            </a:r>
            <a:r>
              <a:rPr lang="en-US" dirty="0" smtClean="0"/>
              <a:t>endurance.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94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3. Effectively changing direction of body </a:t>
            </a:r>
            <a:r>
              <a:rPr lang="en-CA" dirty="0" smtClean="0"/>
              <a:t>position.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8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0" y="2697892"/>
            <a:ext cx="9084504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4. Adults aged 18-64 should be active for this many minutes in one </a:t>
            </a:r>
            <a:r>
              <a:rPr lang="en-CA" dirty="0" smtClean="0"/>
              <a:t>week.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6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CA" dirty="0" smtClean="0"/>
              <a:t>5. This is an example of moderate-intensity physical </a:t>
            </a:r>
            <a:r>
              <a:rPr lang="en-CA" dirty="0" smtClean="0"/>
              <a:t>activity.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56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6. Being active for at least 150 minutes per week can reduce the risk of these </a:t>
            </a:r>
            <a:r>
              <a:rPr lang="en-CA" dirty="0" smtClean="0"/>
              <a:t>things.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184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328</Words>
  <Application>Microsoft Office PowerPoint</Application>
  <PresentationFormat>Widescreen</PresentationFormat>
  <Paragraphs>29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Fitness Jeopardy</vt:lpstr>
      <vt:lpstr>Rules</vt:lpstr>
      <vt:lpstr>Round 1</vt:lpstr>
      <vt:lpstr>1. This is one benefit of flexibility.</vt:lpstr>
      <vt:lpstr>2. This form of exercise requires muscular endurance.</vt:lpstr>
      <vt:lpstr>3. Effectively changing direction of body position.</vt:lpstr>
      <vt:lpstr>4. Adults aged 18-64 should be active for this many minutes in one week.</vt:lpstr>
      <vt:lpstr>5. This is an example of moderate-intensity physical activity. </vt:lpstr>
      <vt:lpstr>6. Being active for at least 150 minutes per week can reduce the risk of these things.</vt:lpstr>
      <vt:lpstr>7. kg/height in cm squared</vt:lpstr>
      <vt:lpstr>8. This is one exercise to improve your cardiovascular endurance.</vt:lpstr>
      <vt:lpstr>9. When this chemical is released, it triggers a positive feeling as you exercise.</vt:lpstr>
      <vt:lpstr>10. This is one of the top 5 strongest muscles in your body.</vt:lpstr>
      <vt:lpstr>Round 2</vt:lpstr>
      <vt:lpstr>1. This is the number of muscles we have in our body.</vt:lpstr>
      <vt:lpstr>2. This muscle is only attached at one end.</vt:lpstr>
      <vt:lpstr>3. This is the normal range for blood pressure.</vt:lpstr>
      <vt:lpstr>4. This is how many calories you need to burn to lose 1 pound of fat.</vt:lpstr>
      <vt:lpstr>5. These are the three types of skeletal muscle fibers.</vt:lpstr>
      <vt:lpstr>6. For the first 15 minutes of exercise, your body burns mainly this type of nutrient.</vt:lpstr>
      <vt:lpstr>7. These are 2 brain benefits of exercise.</vt:lpstr>
      <vt:lpstr>8. These are two roles fat plays in our health.</vt:lpstr>
      <vt:lpstr>9. An active lifestyle can reduce this disease, which is caused by a loss of bone density.</vt:lpstr>
      <vt:lpstr>10. This acronym is used for goal setting.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Tsz Wai Yung</dc:creator>
  <cp:lastModifiedBy>Meaghan Jansen</cp:lastModifiedBy>
  <cp:revision>11</cp:revision>
  <dcterms:created xsi:type="dcterms:W3CDTF">2016-12-10T16:47:51Z</dcterms:created>
  <dcterms:modified xsi:type="dcterms:W3CDTF">2017-05-09T13:46:43Z</dcterms:modified>
</cp:coreProperties>
</file>