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13"/>
  </p:normalViewPr>
  <p:slideViewPr>
    <p:cSldViewPr snapToGrid="0" snapToObjects="1">
      <p:cViewPr varScale="1">
        <p:scale>
          <a:sx n="73" d="100"/>
          <a:sy n="73" d="100"/>
        </p:scale>
        <p:origin x="-57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711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0366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6093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4207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424460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9926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3537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54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671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4319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079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27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844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341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45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799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371B0-7998-9E4C-AEC2-AD69EA1C17B3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375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3894" y="1303283"/>
            <a:ext cx="7766936" cy="4050836"/>
          </a:xfrm>
        </p:spPr>
        <p:txBody>
          <a:bodyPr/>
          <a:lstStyle/>
          <a:p>
            <a:pPr algn="l"/>
            <a:r>
              <a:rPr lang="en-US" dirty="0" smtClean="0"/>
              <a:t>How much </a:t>
            </a:r>
            <a:r>
              <a:rPr lang="en-US" dirty="0" smtClean="0">
                <a:solidFill>
                  <a:srgbClr val="002060"/>
                </a:solidFill>
              </a:rPr>
              <a:t>nutrition</a:t>
            </a:r>
            <a:r>
              <a:rPr lang="en-US" dirty="0" smtClean="0"/>
              <a:t> information do you know? Come join us for a game of </a:t>
            </a:r>
            <a:r>
              <a:rPr lang="en-US" dirty="0" smtClean="0">
                <a:solidFill>
                  <a:srgbClr val="002060"/>
                </a:solidFill>
              </a:rPr>
              <a:t>Nutrition Jeopardy</a:t>
            </a:r>
            <a:r>
              <a:rPr lang="en-US" dirty="0" smtClean="0"/>
              <a:t>!</a:t>
            </a:r>
            <a:endParaRPr lang="en-US" dirty="0"/>
          </a:p>
        </p:txBody>
      </p:sp>
      <p:pic>
        <p:nvPicPr>
          <p:cNvPr id="4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140" r="7602" b="3748"/>
          <a:stretch/>
        </p:blipFill>
        <p:spPr>
          <a:xfrm>
            <a:off x="7204277" y="3951889"/>
            <a:ext cx="1911259" cy="253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97110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6170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Where:</a:t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 smtClean="0"/>
              <a:t>More Info, contact ______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2902" y="4159221"/>
            <a:ext cx="3829443" cy="2423319"/>
          </a:xfrm>
          <a:prstGeom prst="rect">
            <a:avLst/>
          </a:prstGeom>
        </p:spPr>
      </p:pic>
      <p:pic>
        <p:nvPicPr>
          <p:cNvPr id="5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249289" y="3476049"/>
            <a:ext cx="8596668" cy="68317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3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10700" dirty="0" smtClean="0">
                <a:solidFill>
                  <a:srgbClr val="002060"/>
                </a:solidFill>
              </a:rPr>
              <a:t>See </a:t>
            </a:r>
            <a:r>
              <a:rPr lang="en-US" sz="10700" dirty="0" smtClean="0">
                <a:solidFill>
                  <a:srgbClr val="002060"/>
                </a:solidFill>
              </a:rPr>
              <a:t>You There!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866249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22</Words>
  <Application>Microsoft Office PowerPoint</Application>
  <PresentationFormat>Custom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Facet</vt:lpstr>
      <vt:lpstr>How much nutrition information do you know? Come join us for a game of Nutrition Jeopardy!</vt:lpstr>
      <vt:lpstr> When: Where: For More Info, contact ______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much nutrition information do you know? Come join us for a game of Nutrition Jeopardy!</dc:title>
  <dc:creator>Tsz Wai Yung</dc:creator>
  <cp:lastModifiedBy>Leah</cp:lastModifiedBy>
  <cp:revision>3</cp:revision>
  <dcterms:created xsi:type="dcterms:W3CDTF">2016-12-10T17:04:54Z</dcterms:created>
  <dcterms:modified xsi:type="dcterms:W3CDTF">2016-12-12T12:43:33Z</dcterms:modified>
</cp:coreProperties>
</file>