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3"/>
  </p:normalViewPr>
  <p:slideViewPr>
    <p:cSldViewPr snapToGrid="0" snapToObjects="1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11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6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09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20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24460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926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3537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4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671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3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79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27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44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4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45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9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71B0-7998-9E4C-AEC2-AD69EA1C17B3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A909-3E23-0D44-82B9-D33DCAC36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75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894" y="1303283"/>
            <a:ext cx="7766936" cy="4050836"/>
          </a:xfrm>
        </p:spPr>
        <p:txBody>
          <a:bodyPr/>
          <a:lstStyle/>
          <a:p>
            <a:pPr algn="l"/>
            <a:r>
              <a:rPr lang="en-US" dirty="0" smtClean="0"/>
              <a:t>How much </a:t>
            </a:r>
            <a:r>
              <a:rPr lang="en-US" dirty="0" smtClean="0">
                <a:solidFill>
                  <a:srgbClr val="002060"/>
                </a:solidFill>
              </a:rPr>
              <a:t>nutrition</a:t>
            </a:r>
            <a:r>
              <a:rPr lang="en-US" dirty="0" smtClean="0"/>
              <a:t> information do you know? Come join us for a game of </a:t>
            </a:r>
            <a:r>
              <a:rPr lang="en-US" dirty="0" smtClean="0">
                <a:solidFill>
                  <a:srgbClr val="002060"/>
                </a:solidFill>
              </a:rPr>
              <a:t>Nutrition Jeopardy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140" r="7602" b="3748"/>
          <a:stretch/>
        </p:blipFill>
        <p:spPr>
          <a:xfrm>
            <a:off x="7204277" y="3951889"/>
            <a:ext cx="1911259" cy="25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71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17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Where: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More Info, contact ______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2902" y="4159221"/>
            <a:ext cx="3829443" cy="2423319"/>
          </a:xfrm>
          <a:prstGeom prst="rect">
            <a:avLst/>
          </a:prstGeom>
        </p:spPr>
      </p:pic>
      <p:pic>
        <p:nvPicPr>
          <p:cNvPr id="5" name="Picture 5" descr="C:\Documents and Settings\user\Desktop\EWS Network\EWSN_logo_suite\EmployeeWellness_Logo2 800x48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4298" y="5830888"/>
            <a:ext cx="1690688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249289" y="3476049"/>
            <a:ext cx="8596668" cy="68317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0700" dirty="0" smtClean="0">
                <a:solidFill>
                  <a:srgbClr val="002060"/>
                </a:solidFill>
              </a:rPr>
              <a:t>See </a:t>
            </a:r>
            <a:r>
              <a:rPr lang="en-US" sz="10700" dirty="0" smtClean="0">
                <a:solidFill>
                  <a:srgbClr val="002060"/>
                </a:solidFill>
              </a:rPr>
              <a:t>You There!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6624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22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How much nutrition information do you know? Come join us for a game of Nutrition Jeopardy!</vt:lpstr>
      <vt:lpstr> When: Where: For More Info, contact ______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nutrition information do you know? Come join us for a game of Nutrition Jeopardy!</dc:title>
  <dc:creator>Tsz Wai Yung</dc:creator>
  <cp:lastModifiedBy>Leah</cp:lastModifiedBy>
  <cp:revision>3</cp:revision>
  <dcterms:created xsi:type="dcterms:W3CDTF">2016-12-10T17:04:54Z</dcterms:created>
  <dcterms:modified xsi:type="dcterms:W3CDTF">2016-12-12T12:43:33Z</dcterms:modified>
</cp:coreProperties>
</file>