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4807"/>
  </p:normalViewPr>
  <p:slideViewPr>
    <p:cSldViewPr snapToGrid="0" snapToObjects="1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8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9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3790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03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1994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78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83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8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7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7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8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5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2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57B40-CE13-974D-89D6-B6D530039B6C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609B36-9FAD-1D44-909C-7100B2FB8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1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763" y="0"/>
            <a:ext cx="7766936" cy="1646302"/>
          </a:xfrm>
        </p:spPr>
        <p:txBody>
          <a:bodyPr/>
          <a:lstStyle/>
          <a:p>
            <a:r>
              <a:rPr lang="en-US" smtClean="0"/>
              <a:t>Nutrition Jeopardy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998" y="6058309"/>
            <a:ext cx="7766936" cy="10968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How many can you answer correctly?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2402" y="1786511"/>
            <a:ext cx="3213100" cy="3771900"/>
          </a:xfrm>
          <a:prstGeom prst="rect">
            <a:avLst/>
          </a:prstGeom>
        </p:spPr>
      </p:pic>
      <p:pic>
        <p:nvPicPr>
          <p:cNvPr id="5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858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425" y="2426044"/>
            <a:ext cx="9282212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7. </a:t>
            </a:r>
            <a:r>
              <a:rPr lang="en-CA" dirty="0"/>
              <a:t>This is one sugar substitute you can use.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819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8. </a:t>
            </a:r>
            <a:r>
              <a:rPr lang="en-CA" dirty="0"/>
              <a:t>Eggs belong to this food group.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03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9. </a:t>
            </a:r>
            <a:r>
              <a:rPr lang="en-CA" dirty="0"/>
              <a:t>This vitamin is important </a:t>
            </a:r>
            <a:r>
              <a:rPr lang="en-CA" dirty="0" smtClean="0"/>
              <a:t>for </a:t>
            </a:r>
            <a:r>
              <a:rPr lang="en-CA" dirty="0"/>
              <a:t>healthy eye </a:t>
            </a:r>
            <a:r>
              <a:rPr lang="en-CA" dirty="0" smtClean="0"/>
              <a:t>care.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492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10. </a:t>
            </a:r>
            <a:r>
              <a:rPr lang="en-CA" dirty="0"/>
              <a:t>This vegetable is used to make pickles.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355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6015" y="2784389"/>
            <a:ext cx="3783455" cy="132080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Round 2</a:t>
            </a:r>
            <a:endParaRPr lang="en-US" sz="7200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301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1. </a:t>
            </a:r>
            <a:r>
              <a:rPr lang="en-CA" dirty="0"/>
              <a:t>Spinach and liver provide a good source of this mineral.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56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Autofit/>
          </a:bodyPr>
          <a:lstStyle/>
          <a:p>
            <a:r>
              <a:rPr lang="en-CA" dirty="0" smtClean="0"/>
              <a:t>2. </a:t>
            </a:r>
            <a:r>
              <a:rPr lang="en-CA" dirty="0"/>
              <a:t>This type of fat is produced by a process called hydrogenation and is associated with increased risk of heart disease.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39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3. This is </a:t>
            </a:r>
            <a:r>
              <a:rPr lang="en-CA" dirty="0"/>
              <a:t>one health benefit of eating fruits and vegetables.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656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4. These are </a:t>
            </a:r>
            <a:r>
              <a:rPr lang="en-CA" dirty="0"/>
              <a:t>five items you would find on a "Nutrition Facts" label.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39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5. </a:t>
            </a:r>
            <a:r>
              <a:rPr lang="en-CA" dirty="0"/>
              <a:t>This vitamin helps with blood clotting.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17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 people face off </a:t>
            </a:r>
            <a:endParaRPr lang="en-US" sz="2800" dirty="0" smtClean="0"/>
          </a:p>
          <a:p>
            <a:r>
              <a:rPr lang="en-US" sz="2800" dirty="0" smtClean="0"/>
              <a:t>Coach </a:t>
            </a:r>
            <a:r>
              <a:rPr lang="en-US" sz="2800" dirty="0"/>
              <a:t>gives the </a:t>
            </a:r>
            <a:r>
              <a:rPr lang="en-US" sz="2800" dirty="0" smtClean="0"/>
              <a:t>answer. Race </a:t>
            </a:r>
            <a:r>
              <a:rPr lang="en-US" sz="2800" dirty="0"/>
              <a:t>to respond in the form of a </a:t>
            </a:r>
            <a:r>
              <a:rPr lang="en-US" sz="2800" dirty="0" smtClean="0"/>
              <a:t>question!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/>
              <a:t>When </a:t>
            </a:r>
            <a:r>
              <a:rPr lang="en-US" sz="2800" dirty="0" smtClean="0"/>
              <a:t>you </a:t>
            </a:r>
            <a:r>
              <a:rPr lang="en-US" sz="2800" dirty="0"/>
              <a:t>have the </a:t>
            </a:r>
            <a:r>
              <a:rPr lang="en-US" sz="2800" dirty="0" smtClean="0"/>
              <a:t>answer, </a:t>
            </a:r>
            <a:r>
              <a:rPr lang="en-US" sz="2800" dirty="0" smtClean="0"/>
              <a:t>grab </a:t>
            </a:r>
            <a:r>
              <a:rPr lang="en-US" sz="2800" dirty="0"/>
              <a:t>a piece </a:t>
            </a:r>
            <a:r>
              <a:rPr lang="en-US" sz="2800" dirty="0" smtClean="0"/>
              <a:t>of </a:t>
            </a:r>
            <a:r>
              <a:rPr lang="en-US" sz="2800" dirty="0"/>
              <a:t>fruit or other “healthy item” that is </a:t>
            </a:r>
            <a:r>
              <a:rPr lang="en-US" sz="2800" dirty="0" smtClean="0"/>
              <a:t>in between </a:t>
            </a:r>
            <a:r>
              <a:rPr lang="en-US" sz="2800" dirty="0" smtClean="0"/>
              <a:t>you to </a:t>
            </a:r>
            <a:r>
              <a:rPr lang="en-US" sz="2800" smtClean="0"/>
              <a:t>indicate </a:t>
            </a:r>
            <a:r>
              <a:rPr lang="en-US" sz="2800" smtClean="0"/>
              <a:t>you have </a:t>
            </a:r>
            <a:r>
              <a:rPr lang="en-US" sz="2800" dirty="0" smtClean="0"/>
              <a:t>an answer.</a:t>
            </a:r>
            <a:endParaRPr lang="en-US" sz="2800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804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6. </a:t>
            </a:r>
            <a:r>
              <a:rPr lang="en-CA" dirty="0"/>
              <a:t>Red meat is rich in iron. When too little is </a:t>
            </a:r>
            <a:r>
              <a:rPr lang="en-CA" dirty="0" smtClean="0"/>
              <a:t>consumed, </a:t>
            </a:r>
            <a:r>
              <a:rPr lang="en-CA" dirty="0"/>
              <a:t>it can lead to this.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723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7. </a:t>
            </a:r>
            <a:r>
              <a:rPr lang="en-CA" dirty="0"/>
              <a:t>Adequate calcium intake helps prevent this disease of weakened bones.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07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8. </a:t>
            </a:r>
            <a:r>
              <a:rPr lang="en-CA" dirty="0"/>
              <a:t>Peanut butter belongs to this food group.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23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9. These are 4 </a:t>
            </a:r>
            <a:r>
              <a:rPr lang="en-CA" dirty="0"/>
              <a:t>ways to eat eggs.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91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10. </a:t>
            </a:r>
            <a:r>
              <a:rPr lang="en-CA" dirty="0"/>
              <a:t>This is a healthier alternative to </a:t>
            </a:r>
            <a:r>
              <a:rPr lang="en-CA" dirty="0" err="1"/>
              <a:t>french</a:t>
            </a:r>
            <a:r>
              <a:rPr lang="en-CA" dirty="0"/>
              <a:t> fries.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2792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6015" y="2784389"/>
            <a:ext cx="3783455" cy="13208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END</a:t>
            </a:r>
            <a:endParaRPr lang="en-US" sz="7200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2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6015" y="2784389"/>
            <a:ext cx="3783455" cy="132080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Round 1</a:t>
            </a:r>
            <a:endParaRPr lang="en-US" sz="7200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82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Autofit/>
          </a:bodyPr>
          <a:lstStyle/>
          <a:p>
            <a:r>
              <a:rPr lang="en-CA" dirty="0" smtClean="0"/>
              <a:t>1. This </a:t>
            </a:r>
            <a:r>
              <a:rPr lang="en-CA" dirty="0"/>
              <a:t>drink has been shown to sharpen your concentration, improve your memory, and reduce the effects of </a:t>
            </a:r>
            <a:r>
              <a:rPr lang="en-CA" dirty="0" smtClean="0"/>
              <a:t>stress.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131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225" y="2426044"/>
            <a:ext cx="859666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2. </a:t>
            </a:r>
            <a:r>
              <a:rPr lang="en-US" dirty="0"/>
              <a:t>This is one source of protein often consumed by vegetarians. </a:t>
            </a:r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942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Autofit/>
          </a:bodyPr>
          <a:lstStyle/>
          <a:p>
            <a:r>
              <a:rPr lang="en-CA" dirty="0" smtClean="0"/>
              <a:t>3. Adults (aged 19-50) should </a:t>
            </a:r>
            <a:r>
              <a:rPr lang="en-CA" dirty="0"/>
              <a:t>have this many servings of fruits and vegetables </a:t>
            </a:r>
            <a:r>
              <a:rPr lang="en-CA" dirty="0" smtClean="0"/>
              <a:t>in </a:t>
            </a:r>
            <a:r>
              <a:rPr lang="en-CA" dirty="0"/>
              <a:t>a day. 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8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680" y="2697892"/>
            <a:ext cx="9084504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4. </a:t>
            </a:r>
            <a:r>
              <a:rPr lang="en-CA" dirty="0"/>
              <a:t>Fatty fish is a good source of this type </a:t>
            </a:r>
            <a:r>
              <a:rPr lang="en-CA" dirty="0" smtClean="0"/>
              <a:t>of fat.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6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Autofit/>
          </a:bodyPr>
          <a:lstStyle/>
          <a:p>
            <a:pPr lvl="0"/>
            <a:r>
              <a:rPr lang="en-CA" dirty="0" smtClean="0"/>
              <a:t>5. </a:t>
            </a:r>
            <a:r>
              <a:rPr lang="en-CA" dirty="0"/>
              <a:t>A deck of cards is considered the serving size for which food in </a:t>
            </a:r>
            <a:r>
              <a:rPr lang="en-CA" dirty="0" smtClean="0"/>
              <a:t>this </a:t>
            </a:r>
            <a:r>
              <a:rPr lang="en-CA" dirty="0"/>
              <a:t>protein </a:t>
            </a:r>
            <a:r>
              <a:rPr lang="en-CA" dirty="0" smtClean="0"/>
              <a:t>group.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566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6. </a:t>
            </a:r>
            <a:r>
              <a:rPr lang="en-CA" dirty="0"/>
              <a:t>This is an alternative name for “bad” cholesterol</a:t>
            </a:r>
            <a:r>
              <a:rPr lang="en-CA" dirty="0" smtClean="0"/>
              <a:t>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3184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347</Words>
  <Application>Microsoft Office PowerPoint</Application>
  <PresentationFormat>Widescreen</PresentationFormat>
  <Paragraphs>29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Nutrition Jeopardy</vt:lpstr>
      <vt:lpstr>Rules</vt:lpstr>
      <vt:lpstr>Round 1</vt:lpstr>
      <vt:lpstr>1. This drink has been shown to sharpen your concentration, improve your memory, and reduce the effects of stress. </vt:lpstr>
      <vt:lpstr>2. This is one source of protein often consumed by vegetarians. </vt:lpstr>
      <vt:lpstr>3. Adults (aged 19-50) should have this many servings of fruits and vegetables in a day. </vt:lpstr>
      <vt:lpstr>4. Fatty fish is a good source of this type of fat.</vt:lpstr>
      <vt:lpstr>5. A deck of cards is considered the serving size for which food in this protein group. </vt:lpstr>
      <vt:lpstr>6. This is an alternative name for “bad” cholesterol.</vt:lpstr>
      <vt:lpstr>7. This is one sugar substitute you can use. </vt:lpstr>
      <vt:lpstr>8. Eggs belong to this food group. </vt:lpstr>
      <vt:lpstr>9. This vitamin is important for healthy eye care.</vt:lpstr>
      <vt:lpstr>10. This vegetable is used to make pickles. </vt:lpstr>
      <vt:lpstr>Round 2</vt:lpstr>
      <vt:lpstr>1. Spinach and liver provide a good source of this mineral. </vt:lpstr>
      <vt:lpstr>2. This type of fat is produced by a process called hydrogenation and is associated with increased risk of heart disease. </vt:lpstr>
      <vt:lpstr>3. This is one health benefit of eating fruits and vegetables. </vt:lpstr>
      <vt:lpstr>4. These are five items you would find on a "Nutrition Facts" label. </vt:lpstr>
      <vt:lpstr>5. This vitamin helps with blood clotting. </vt:lpstr>
      <vt:lpstr>6. Red meat is rich in iron. When too little is consumed, it can lead to this. </vt:lpstr>
      <vt:lpstr>7. Adequate calcium intake helps prevent this disease of weakened bones. </vt:lpstr>
      <vt:lpstr>8. Peanut butter belongs to this food group. </vt:lpstr>
      <vt:lpstr>9. These are 4 ways to eat eggs. </vt:lpstr>
      <vt:lpstr>10. This is a healthier alternative to french fries. 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Tsz Wai Yung</dc:creator>
  <cp:lastModifiedBy>Meaghan Jansen</cp:lastModifiedBy>
  <cp:revision>7</cp:revision>
  <dcterms:created xsi:type="dcterms:W3CDTF">2016-12-10T16:47:51Z</dcterms:created>
  <dcterms:modified xsi:type="dcterms:W3CDTF">2017-05-11T20:02:41Z</dcterms:modified>
</cp:coreProperties>
</file>