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6271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0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46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71B0-7998-9E4C-AEC2-AD69EA1C17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55A909-3E23-0D44-82B9-D33DCAC36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889" y="1220252"/>
            <a:ext cx="9644409" cy="2291255"/>
          </a:xfrm>
        </p:spPr>
        <p:txBody>
          <a:bodyPr/>
          <a:lstStyle/>
          <a:p>
            <a:pPr algn="ctr"/>
            <a:r>
              <a:rPr lang="en-US" dirty="0" smtClean="0"/>
              <a:t>Know Your </a:t>
            </a:r>
            <a:r>
              <a:rPr lang="en-US" dirty="0" smtClean="0"/>
              <a:t>Limits in November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Time for YOU</a:t>
            </a:r>
            <a:endParaRPr lang="en-US" dirty="0"/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98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27" y="3658973"/>
            <a:ext cx="4219864" cy="2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77" y="632745"/>
            <a:ext cx="9644409" cy="3746227"/>
          </a:xfrm>
        </p:spPr>
        <p:txBody>
          <a:bodyPr/>
          <a:lstStyle/>
          <a:p>
            <a:pPr algn="ctr"/>
            <a:r>
              <a:rPr lang="en-US" sz="4800" dirty="0" smtClean="0"/>
              <a:t>Do you feel like it’s impossible to make time for yourself? </a:t>
            </a:r>
            <a:r>
              <a:rPr lang="en-US" sz="4800" dirty="0" smtClean="0"/>
              <a:t>As we gear up for a busy holiday season, </a:t>
            </a:r>
            <a:br>
              <a:rPr lang="en-US" sz="4800" dirty="0" smtClean="0"/>
            </a:br>
            <a:r>
              <a:rPr lang="en-US" sz="4800" dirty="0" smtClean="0"/>
              <a:t>it’s even more important </a:t>
            </a:r>
            <a:br>
              <a:rPr lang="en-US" sz="4800" dirty="0" smtClean="0"/>
            </a:br>
            <a:r>
              <a:rPr lang="en-US" sz="4800" dirty="0" smtClean="0"/>
              <a:t>to take care of YOU.</a:t>
            </a:r>
            <a:endParaRPr lang="en-US" sz="4800" dirty="0"/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98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72" y="4545227"/>
            <a:ext cx="3585441" cy="20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77" y="632745"/>
            <a:ext cx="9644409" cy="3746227"/>
          </a:xfrm>
        </p:spPr>
        <p:txBody>
          <a:bodyPr/>
          <a:lstStyle/>
          <a:p>
            <a:pPr algn="ctr"/>
            <a:r>
              <a:rPr lang="en-US" sz="4800" dirty="0" smtClean="0"/>
              <a:t>Join us for </a:t>
            </a:r>
            <a:r>
              <a:rPr lang="en-US" sz="4800" dirty="0"/>
              <a:t>an interactive session with our coaches to learn how to manage time for yourself and keep YOU a priority. </a:t>
            </a:r>
            <a:endParaRPr lang="en-US" sz="4800" dirty="0"/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98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71" y="4542746"/>
            <a:ext cx="2976620" cy="21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77" y="632745"/>
            <a:ext cx="9644409" cy="3746227"/>
          </a:xfrm>
        </p:spPr>
        <p:txBody>
          <a:bodyPr/>
          <a:lstStyle/>
          <a:p>
            <a:pPr algn="ctr"/>
            <a:r>
              <a:rPr lang="en-US" sz="4800" dirty="0"/>
              <a:t>This session is on _____</a:t>
            </a:r>
            <a:br>
              <a:rPr lang="en-US" sz="4800" dirty="0"/>
            </a:br>
            <a:r>
              <a:rPr lang="en-US" sz="4800" dirty="0"/>
              <a:t>Sign up at ____</a:t>
            </a:r>
            <a:br>
              <a:rPr lang="en-US" sz="4800" dirty="0"/>
            </a:br>
            <a:r>
              <a:rPr lang="en-US" sz="4800" dirty="0"/>
              <a:t>Contact ___ for more information.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98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5717" y="5289084"/>
            <a:ext cx="8596668" cy="68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0700" dirty="0" smtClean="0">
                <a:solidFill>
                  <a:srgbClr val="002060"/>
                </a:solidFill>
              </a:rPr>
              <a:t>Hope To See You There!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882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61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Know Your Limits in November Make Time for YOU</vt:lpstr>
      <vt:lpstr>Do you feel like it’s impossible to make time for yourself? As we gear up for a busy holiday season,  it’s even more important  to take care of YOU.</vt:lpstr>
      <vt:lpstr>Join us for an interactive session with our coaches to learn how to manage time for yourself and keep YOU a priority. </vt:lpstr>
      <vt:lpstr>This session is on _____ Sign up at ____ Contact ___ for more information.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nutrition information do you know? Come join us for a game of Nutrition Jeopardy!</dc:title>
  <dc:creator>Tsz Wai Yung</dc:creator>
  <cp:lastModifiedBy>Meaghan Jansen</cp:lastModifiedBy>
  <cp:revision>23</cp:revision>
  <dcterms:created xsi:type="dcterms:W3CDTF">2016-12-10T17:04:54Z</dcterms:created>
  <dcterms:modified xsi:type="dcterms:W3CDTF">2017-10-25T14:39:50Z</dcterms:modified>
</cp:coreProperties>
</file>