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6"/>
  </p:notesMasterIdLst>
  <p:sldIdLst>
    <p:sldId id="288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387"/>
  </p:normalViewPr>
  <p:slideViewPr>
    <p:cSldViewPr snapToGrid="0" snapToObjects="1">
      <p:cViewPr varScale="1">
        <p:scale>
          <a:sx n="60" d="100"/>
          <a:sy n="60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8B09-3252-8344-91F2-F858AB931212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C18D-3077-E34B-8192-DEB7A918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gov.bc.c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--bring in some food labels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Columbia Ministry of Health Services. Healthy eating for seniors handbook. Retrieved from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http://www2.gov.bc.ca/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C18D-3077-E34B-8192-DEB7A918A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1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1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9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Retirement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#3: Healthy eating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58952"/>
            <a:ext cx="4133641" cy="180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67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#3: Healthy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7610"/>
            <a:ext cx="6348548" cy="40233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Healthy Eating for Seniors Facts </a:t>
            </a:r>
            <a:r>
              <a:rPr lang="en-US" sz="1200" dirty="0">
                <a:solidFill>
                  <a:schemeClr val="tx1"/>
                </a:solidFill>
              </a:rPr>
              <a:t>(British Columbia Ministry of Health Services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Seniors have higher rates of heart disease, cancer, </a:t>
            </a:r>
            <a:r>
              <a:rPr lang="en-US" dirty="0" smtClean="0">
                <a:solidFill>
                  <a:schemeClr val="tx1"/>
                </a:solidFill>
              </a:rPr>
              <a:t>high cholesterol </a:t>
            </a:r>
            <a:r>
              <a:rPr lang="en-US" dirty="0">
                <a:solidFill>
                  <a:schemeClr val="tx1"/>
                </a:solidFill>
              </a:rPr>
              <a:t>and high blood pressure than the rest of the </a:t>
            </a:r>
            <a:r>
              <a:rPr lang="en-US" dirty="0" smtClean="0">
                <a:solidFill>
                  <a:schemeClr val="tx1"/>
                </a:solidFill>
              </a:rPr>
              <a:t>adult population.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These diseases can be prevented or controlled </a:t>
            </a:r>
            <a:r>
              <a:rPr lang="en-US" dirty="0" smtClean="0">
                <a:solidFill>
                  <a:schemeClr val="tx1"/>
                </a:solidFill>
              </a:rPr>
              <a:t>through healthy </a:t>
            </a:r>
            <a:r>
              <a:rPr lang="en-US" dirty="0">
                <a:solidFill>
                  <a:schemeClr val="tx1"/>
                </a:solidFill>
              </a:rPr>
              <a:t>eating and regular </a:t>
            </a:r>
            <a:r>
              <a:rPr lang="en-US" dirty="0" smtClean="0">
                <a:solidFill>
                  <a:schemeClr val="tx1"/>
                </a:solidFill>
              </a:rPr>
              <a:t>physical  </a:t>
            </a:r>
            <a:r>
              <a:rPr lang="en-US" dirty="0">
                <a:solidFill>
                  <a:schemeClr val="tx1"/>
                </a:solidFill>
              </a:rPr>
              <a:t>activity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The majority of senior men and women eat more than </a:t>
            </a:r>
            <a:r>
              <a:rPr lang="en-US" dirty="0" smtClean="0">
                <a:solidFill>
                  <a:schemeClr val="tx1"/>
                </a:solidFill>
              </a:rPr>
              <a:t>the recommended </a:t>
            </a:r>
            <a:r>
              <a:rPr lang="en-US" dirty="0">
                <a:solidFill>
                  <a:schemeClr val="tx1"/>
                </a:solidFill>
              </a:rPr>
              <a:t>amount of sodium (salt). Decreasing your </a:t>
            </a:r>
            <a:r>
              <a:rPr lang="en-US" dirty="0" smtClean="0">
                <a:solidFill>
                  <a:schemeClr val="tx1"/>
                </a:solidFill>
              </a:rPr>
              <a:t>sodium can </a:t>
            </a:r>
            <a:r>
              <a:rPr lang="en-US" dirty="0">
                <a:solidFill>
                  <a:schemeClr val="tx1"/>
                </a:solidFill>
              </a:rPr>
              <a:t>substantially reduce your risk of high blood pressure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Fact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It is possible to change and improve the way you eat and </a:t>
            </a:r>
            <a:r>
              <a:rPr lang="en-US" dirty="0" smtClean="0">
                <a:solidFill>
                  <a:schemeClr val="tx1"/>
                </a:solidFill>
              </a:rPr>
              <a:t>the way </a:t>
            </a:r>
            <a:r>
              <a:rPr lang="en-US" dirty="0">
                <a:solidFill>
                  <a:schemeClr val="tx1"/>
                </a:solidFill>
              </a:rPr>
              <a:t>you feel – at any 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686" y="2232560"/>
            <a:ext cx="4473937" cy="298491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12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Healthy Living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319701"/>
              </p:ext>
            </p:extLst>
          </p:nvPr>
        </p:nvGraphicFramePr>
        <p:xfrm>
          <a:off x="1096963" y="1846263"/>
          <a:ext cx="1005840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 Less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Vegetables and 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Saturated fats (butter, lard, deli meats, bacon, sausages)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grains (bread, pasta, oatmeal,</a:t>
                      </a:r>
                      <a:r>
                        <a:rPr lang="en-US" baseline="0" dirty="0" smtClean="0"/>
                        <a:t> brown rice)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 fats (cookies, cakes, deep fried foods)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Legumes (beans, peas, lentils)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Refined</a:t>
                      </a:r>
                      <a:r>
                        <a:rPr lang="en-US" baseline="0" dirty="0" smtClean="0"/>
                        <a:t> grains (white bread, white rice)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and sugar (sugary drinks, jams, candy, baked goods)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Calcium-rich foods (low-fat milk, yogurt, cheese)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Unsaturated fats </a:t>
                      </a:r>
                      <a:r>
                        <a:rPr lang="en-US" dirty="0" smtClean="0"/>
                        <a:t>(oils, </a:t>
                      </a:r>
                      <a:r>
                        <a:rPr lang="en-US" dirty="0" smtClean="0"/>
                        <a:t>nuts, seeds)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Lean meat and </a:t>
                      </a:r>
                      <a:r>
                        <a:rPr lang="en-US" dirty="0" smtClean="0"/>
                        <a:t>poultry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671" y="5624093"/>
            <a:ext cx="883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Drink more water. Eat a variety of foods. Do something active everyday. Eat in moderation.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9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Dose: Alternate Hamstring Curl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50" y="2380123"/>
            <a:ext cx="6165999" cy="36196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Complete these curls in the bathroom when brushing your teeth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Tuck </a:t>
            </a:r>
            <a:r>
              <a:rPr lang="en-US" dirty="0">
                <a:solidFill>
                  <a:schemeClr val="tx1"/>
                </a:solidFill>
              </a:rPr>
              <a:t>in your pelvis and tighten stomach muscles (like when coughing</a:t>
            </a:r>
            <a:r>
              <a:rPr lang="en-US" dirty="0" smtClean="0">
                <a:solidFill>
                  <a:schemeClr val="tx1"/>
                </a:solidFill>
              </a:rPr>
              <a:t>). Stand </a:t>
            </a:r>
            <a:r>
              <a:rPr lang="en-US" dirty="0">
                <a:solidFill>
                  <a:schemeClr val="tx1"/>
                </a:solidFill>
              </a:rPr>
              <a:t>straight with legs apart, knees slightly bent</a:t>
            </a:r>
            <a:r>
              <a:rPr lang="en-US" dirty="0" smtClean="0">
                <a:solidFill>
                  <a:schemeClr val="tx1"/>
                </a:solidFill>
              </a:rPr>
              <a:t>. Slowly </a:t>
            </a:r>
            <a:r>
              <a:rPr lang="en-US" dirty="0">
                <a:solidFill>
                  <a:schemeClr val="tx1"/>
                </a:solidFill>
              </a:rPr>
              <a:t>lift your right heel behind you toward your buttock and lower </a:t>
            </a:r>
            <a:r>
              <a:rPr lang="en-US" dirty="0" smtClean="0">
                <a:solidFill>
                  <a:schemeClr val="tx1"/>
                </a:solidFill>
              </a:rPr>
              <a:t>to the </a:t>
            </a:r>
            <a:r>
              <a:rPr lang="en-US" dirty="0">
                <a:solidFill>
                  <a:schemeClr val="tx1"/>
                </a:solidFill>
              </a:rPr>
              <a:t>ground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Repeat </a:t>
            </a:r>
            <a:r>
              <a:rPr lang="en-US" dirty="0">
                <a:solidFill>
                  <a:schemeClr val="tx1"/>
                </a:solidFill>
              </a:rPr>
              <a:t>the exercise, alternating leg 3-5x per day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**contact your EWSNetwork wellness coach to help you with proper technique.  Contact your doctor for further direction on exercise.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8" y="2033507"/>
            <a:ext cx="3374985" cy="341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84721"/>
            <a:ext cx="912495" cy="39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2858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1637</TotalTime>
  <Words>365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Healthy Retirement</vt:lpstr>
      <vt:lpstr>Module #3: Healthy Eating</vt:lpstr>
      <vt:lpstr>The Basics of Healthy Living</vt:lpstr>
      <vt:lpstr>Daily Dose: Alternate Hamstring Curl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Retirement</dc:title>
  <dc:creator>Tsz Wai Yung</dc:creator>
  <cp:lastModifiedBy>Meaghan Jansen</cp:lastModifiedBy>
  <cp:revision>57</cp:revision>
  <dcterms:created xsi:type="dcterms:W3CDTF">2016-06-01T21:09:30Z</dcterms:created>
  <dcterms:modified xsi:type="dcterms:W3CDTF">2016-06-13T14:31:37Z</dcterms:modified>
</cp:coreProperties>
</file>