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1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118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4"/>
    <p:restoredTop sz="90608"/>
  </p:normalViewPr>
  <p:slideViewPr>
    <p:cSldViewPr snapToGrid="0" snapToObjects="1">
      <p:cViewPr varScale="1">
        <p:scale>
          <a:sx n="66" d="100"/>
          <a:sy n="6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D566-F134-1D4D-9492-A1A010EE34A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F2F7-1D72-ED4F-BCC8-5BE92F212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0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www.hc-sc.gc.ca</a:t>
            </a:r>
            <a:r>
              <a:rPr lang="en-US" dirty="0" smtClean="0"/>
              <a:t>/</a:t>
            </a:r>
            <a:r>
              <a:rPr lang="en-US" dirty="0" err="1" smtClean="0"/>
              <a:t>fn</a:t>
            </a:r>
            <a:r>
              <a:rPr lang="en-US" dirty="0" smtClean="0"/>
              <a:t>-an/food-guide-aliment/basics-base/</a:t>
            </a:r>
            <a:r>
              <a:rPr lang="en-US" dirty="0" err="1" smtClean="0"/>
              <a:t>quantit-eng.php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F2F7-1D72-ED4F-BCC8-5BE92F212A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4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from: https://</a:t>
            </a:r>
            <a:r>
              <a:rPr lang="en-US" dirty="0" err="1" smtClean="0"/>
              <a:t>isolatorfitness.com</a:t>
            </a:r>
            <a:r>
              <a:rPr lang="en-US" dirty="0" smtClean="0"/>
              <a:t>/all-about-meal-prep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F2F7-1D72-ED4F-BCC8-5BE92F212A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7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45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9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04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132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6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937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8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62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50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05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33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4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541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83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6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43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1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E9928-8299-A540-A4A1-D98B170F3A7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1D49D-CABB-DB40-B451-8E4A4C19A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 at My Lunch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www.EWSNetwork.com</a:t>
            </a:r>
            <a:endParaRPr lang="en-US" dirty="0"/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6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</a:t>
            </a:r>
            <a:r>
              <a:rPr lang="en-US" i="1" dirty="0" smtClean="0"/>
              <a:t>you</a:t>
            </a:r>
            <a:r>
              <a:rPr lang="en-US" dirty="0" smtClean="0"/>
              <a:t> can bring </a:t>
            </a:r>
            <a:r>
              <a:rPr lang="en-US" dirty="0" smtClean="0"/>
              <a:t>the healthiest </a:t>
            </a:r>
            <a:r>
              <a:rPr lang="en-US" dirty="0" smtClean="0"/>
              <a:t>lunch?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We’re challenging you to bring </a:t>
            </a: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5493"/>
                </a:solidFill>
              </a:rPr>
              <a:t>healthiest lunch</a:t>
            </a:r>
            <a:r>
              <a:rPr lang="en-US" dirty="0" smtClean="0">
                <a:solidFill>
                  <a:srgbClr val="005493"/>
                </a:solidFill>
              </a:rPr>
              <a:t> </a:t>
            </a:r>
            <a:r>
              <a:rPr lang="en-US" dirty="0" smtClean="0"/>
              <a:t>you can!</a:t>
            </a:r>
          </a:p>
          <a:p>
            <a:pPr algn="ctr">
              <a:buNone/>
            </a:pPr>
            <a:r>
              <a:rPr lang="en-US" dirty="0" smtClean="0"/>
              <a:t>Our consultants will give you points based on: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5493"/>
                </a:solidFill>
              </a:rPr>
              <a:t>Appropriate food groups represented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5493"/>
                </a:solidFill>
              </a:rPr>
              <a:t>Portion size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5493"/>
                </a:solidFill>
              </a:rPr>
              <a:t>Creativity </a:t>
            </a:r>
          </a:p>
          <a:p>
            <a:pPr algn="ctr">
              <a:buNone/>
            </a:pPr>
            <a:r>
              <a:rPr lang="en-US" dirty="0" smtClean="0"/>
              <a:t>Will you be the winner?</a:t>
            </a:r>
            <a:endParaRPr lang="en-US" dirty="0" smtClean="0"/>
          </a:p>
        </p:txBody>
      </p:sp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41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Number of Food Guide Servings Per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881808"/>
              </p:ext>
            </p:extLst>
          </p:nvPr>
        </p:nvGraphicFramePr>
        <p:xfrm>
          <a:off x="2260331" y="2603958"/>
          <a:ext cx="7671337" cy="2773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57113"/>
                <a:gridCol w="1278556"/>
                <a:gridCol w="1278556"/>
                <a:gridCol w="1278556"/>
                <a:gridCol w="1278556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Adults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19-50 Years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51+ Years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Female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Male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Female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Male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Vegetables</a:t>
                      </a:r>
                      <a:r>
                        <a:rPr lang="en-US" sz="2000" b="1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and Fruit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7-8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8-10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Grain Products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6-7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Milk and Alternatives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Meat and Alternatives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61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33" y="81945"/>
            <a:ext cx="8261798" cy="6609438"/>
          </a:xfrm>
          <a:prstGeom prst="rect">
            <a:avLst/>
          </a:prstGeom>
        </p:spPr>
      </p:pic>
      <p:pic>
        <p:nvPicPr>
          <p:cNvPr id="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156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a few i</a:t>
            </a:r>
            <a:r>
              <a:rPr lang="en-US" dirty="0" smtClean="0"/>
              <a:t>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Protein: chicken, turkey, tofu, fish, chili soup, hard-boiled eggs, </a:t>
            </a:r>
            <a:r>
              <a:rPr lang="en-US" dirty="0" err="1" smtClean="0"/>
              <a:t>greek</a:t>
            </a:r>
            <a:r>
              <a:rPr lang="en-US" dirty="0" smtClean="0"/>
              <a:t> yogurt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Carbs: whole-grain, whole wheat pasta, brown rice, quinoa, sweet potato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Veggies: salad, broccoli, carrots, celery, cucumber, asparagus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Snacks: raw almonds, homemade trail mix, fruits, carrots and hummus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Fruit: berries, apples, bananas, oranges, grapes, cherries</a:t>
            </a:r>
            <a:endParaRPr lang="en-US" dirty="0"/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02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this, not </a:t>
            </a:r>
            <a:r>
              <a:rPr lang="en-US" dirty="0" smtClean="0"/>
              <a:t>that!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Whole grain bread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white bread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Natural or organic peanut butter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peanut butter with added sugar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Fresh fruit</a:t>
            </a:r>
            <a:r>
              <a:rPr lang="en-US" dirty="0" smtClean="0">
                <a:solidFill>
                  <a:srgbClr val="005493"/>
                </a:solidFill>
              </a:rPr>
              <a:t>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fruit cups with sugary syrups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Oil and vinegar-based dressing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creamy salad dressing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Water</a:t>
            </a:r>
            <a:r>
              <a:rPr lang="en-US" dirty="0" smtClean="0">
                <a:solidFill>
                  <a:srgbClr val="005493"/>
                </a:solidFill>
              </a:rPr>
              <a:t>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juice or soda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06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a Serving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2 hands  = a cup (for veggies)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1 hand = ½ cup (whole grains, rice, or fruit)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Palm of hand = 3-4oz (protein)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Thumb = 1 </a:t>
            </a:r>
            <a:r>
              <a:rPr lang="en-US" dirty="0" err="1" smtClean="0"/>
              <a:t>tbsp</a:t>
            </a:r>
            <a:r>
              <a:rPr lang="en-US" dirty="0" smtClean="0"/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 smtClean="0"/>
              <a:t>   (for healthy fats like olive oil)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33" y="3704094"/>
            <a:ext cx="5377769" cy="1853770"/>
          </a:xfrm>
          <a:prstGeom prst="rect">
            <a:avLst/>
          </a:prstGeom>
        </p:spPr>
      </p:pic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743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Good luck!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Lunches will be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checked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on ______________.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278" y="-152844"/>
            <a:ext cx="2845358" cy="17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1362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284</Words>
  <Application>Microsoft Office PowerPoint</Application>
  <PresentationFormat>Custom</PresentationFormat>
  <Paragraphs>61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Look at My Lunch</vt:lpstr>
      <vt:lpstr>Think you can bring the healthiest lunch?</vt:lpstr>
      <vt:lpstr>Recommended Number of Food Guide Servings Per Day</vt:lpstr>
      <vt:lpstr>Slide 4</vt:lpstr>
      <vt:lpstr>Here are a few ideas</vt:lpstr>
      <vt:lpstr>Pick this, not that!</vt:lpstr>
      <vt:lpstr>What Does a Serving Look Like?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my lunch</dc:title>
  <dc:creator>Tsz Wai Yung</dc:creator>
  <cp:lastModifiedBy>Leah</cp:lastModifiedBy>
  <cp:revision>18</cp:revision>
  <dcterms:created xsi:type="dcterms:W3CDTF">2016-04-22T03:18:37Z</dcterms:created>
  <dcterms:modified xsi:type="dcterms:W3CDTF">2016-04-26T15:23:34Z</dcterms:modified>
</cp:coreProperties>
</file>