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4613"/>
  </p:normalViewPr>
  <p:slideViewPr>
    <p:cSldViewPr snapToGrid="0" snapToObjects="1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192C-44BA-9742-AB46-8F8FFD50C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6F63-0CDC-2744-8A66-7EF94B27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/alcohol/fact-sheets/alcohol-</a:t>
            </a:r>
            <a:r>
              <a:rPr lang="en-US" smtClean="0"/>
              <a:t>use.htm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F63-0CDC-2744-8A66-7EF94B274A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www.ccsa.ca</a:t>
            </a:r>
            <a:r>
              <a:rPr lang="en-US" dirty="0" smtClean="0"/>
              <a:t>/Resource%20Library/2012-Canada-Low-Risk-Alcohol-Drinking-Guidelines-Brochure-en.pdf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F63-0CDC-2744-8A66-7EF94B274A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Alcohol awareness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5" y="311282"/>
            <a:ext cx="3672151" cy="160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 rot="20820221">
            <a:off x="1335823" y="2493064"/>
            <a:ext cx="1355865" cy="33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associated with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611537" cy="35667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Short term</a:t>
            </a:r>
            <a:endParaRPr lang="en-US" dirty="0"/>
          </a:p>
          <a:p>
            <a:r>
              <a:rPr lang="en-US" dirty="0" smtClean="0"/>
              <a:t>Alcohol poisoning</a:t>
            </a:r>
          </a:p>
          <a:p>
            <a:r>
              <a:rPr lang="en-US" dirty="0" smtClean="0"/>
              <a:t>Injuries (motor vehicle crashes, falls, burns, drowning)</a:t>
            </a:r>
          </a:p>
          <a:p>
            <a:r>
              <a:rPr lang="en-US" dirty="0" smtClean="0"/>
              <a:t>Miscarriage, still birth (fetal alcohol poisoning)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8566" y="2367092"/>
            <a:ext cx="4611537" cy="3566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Long term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Liver disease</a:t>
            </a:r>
          </a:p>
          <a:p>
            <a:r>
              <a:rPr lang="en-US" dirty="0" smtClean="0"/>
              <a:t>Certain cancers</a:t>
            </a:r>
          </a:p>
          <a:p>
            <a:r>
              <a:rPr lang="en-US" dirty="0" smtClean="0"/>
              <a:t>Mental health problems (depression and anxiety)</a:t>
            </a:r>
          </a:p>
          <a:p>
            <a:r>
              <a:rPr lang="en-US" dirty="0" smtClean="0"/>
              <a:t>Loss of productivity and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“a drink” mean?</a:t>
            </a:r>
            <a:endParaRPr lang="en-US" dirty="0"/>
          </a:p>
        </p:txBody>
      </p:sp>
      <p:sp>
        <p:nvSpPr>
          <p:cNvPr id="8" name="Text Box 15"/>
          <p:cNvSpPr txBox="1"/>
          <p:nvPr/>
        </p:nvSpPr>
        <p:spPr>
          <a:xfrm>
            <a:off x="2714027" y="5304542"/>
            <a:ext cx="1939600" cy="7975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CA" sz="1600" dirty="0" smtClean="0">
                <a:effectLst/>
                <a:ea typeface="Calibri" charset="0"/>
                <a:cs typeface="Times New Roman" charset="0"/>
              </a:rPr>
              <a:t>Beer/Cider/Cooler </a:t>
            </a:r>
            <a:r>
              <a:rPr lang="en-CA" sz="1600" dirty="0">
                <a:effectLst/>
                <a:ea typeface="Calibri" charset="0"/>
                <a:cs typeface="Times New Roman" charset="0"/>
              </a:rPr>
              <a:t>– 341 ml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600" dirty="0">
                <a:effectLst/>
                <a:ea typeface="Calibri" charset="0"/>
                <a:cs typeface="Times New Roman" charset="0"/>
              </a:rPr>
              <a:t>5% alcohol content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5288943" y="5358143"/>
            <a:ext cx="1614113" cy="8026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CA" sz="1600" dirty="0">
                <a:effectLst/>
                <a:ea typeface="Calibri" charset="0"/>
                <a:cs typeface="Times New Roman" charset="0"/>
              </a:rPr>
              <a:t>Wine – </a:t>
            </a:r>
            <a:endParaRPr lang="en-CA" sz="16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600" dirty="0" smtClean="0">
                <a:effectLst/>
                <a:ea typeface="Calibri" charset="0"/>
                <a:cs typeface="Times New Roman" charset="0"/>
              </a:rPr>
              <a:t>142 </a:t>
            </a:r>
            <a:r>
              <a:rPr lang="en-CA" sz="1600" dirty="0">
                <a:effectLst/>
                <a:ea typeface="Calibri" charset="0"/>
                <a:cs typeface="Times New Roman" charset="0"/>
              </a:rPr>
              <a:t>ml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600" dirty="0">
                <a:effectLst/>
                <a:ea typeface="Calibri" charset="0"/>
                <a:cs typeface="Times New Roman" charset="0"/>
              </a:rPr>
              <a:t>12% alcohol content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7177173" y="5304542"/>
            <a:ext cx="3853080" cy="6832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CA" sz="1600" dirty="0">
                <a:effectLst/>
                <a:ea typeface="Calibri" charset="0"/>
                <a:cs typeface="Times New Roman" charset="0"/>
              </a:rPr>
              <a:t>Distilled alcohol (rye, gin, rum, </a:t>
            </a:r>
            <a:r>
              <a:rPr lang="en-CA" sz="1600" dirty="0" smtClean="0">
                <a:effectLst/>
                <a:ea typeface="Calibri" charset="0"/>
                <a:cs typeface="Times New Roman" charset="0"/>
              </a:rPr>
              <a:t>vodka, etc</a:t>
            </a:r>
            <a:r>
              <a:rPr lang="en-CA" sz="1600" dirty="0">
                <a:effectLst/>
                <a:ea typeface="Calibri" charset="0"/>
                <a:cs typeface="Times New Roman" charset="0"/>
              </a:rPr>
              <a:t>.) – 43 ml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600" dirty="0">
                <a:effectLst/>
                <a:ea typeface="Calibri" charset="0"/>
                <a:cs typeface="Times New Roman" charset="0"/>
              </a:rPr>
              <a:t>40% alcohol content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t="2598" b="19488"/>
          <a:stretch/>
        </p:blipFill>
        <p:spPr bwMode="auto">
          <a:xfrm>
            <a:off x="2714027" y="1890793"/>
            <a:ext cx="6553962" cy="3192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3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3019"/>
            <a:ext cx="10364451" cy="1596177"/>
          </a:xfrm>
        </p:spPr>
        <p:txBody>
          <a:bodyPr/>
          <a:lstStyle/>
          <a:p>
            <a:r>
              <a:rPr lang="en-US" dirty="0" smtClean="0"/>
              <a:t>Know your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137204"/>
            <a:ext cx="10363826" cy="22049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 your risks by drinking no more than: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10</a:t>
            </a:r>
            <a:r>
              <a:rPr lang="en-US" sz="2400" dirty="0" smtClean="0"/>
              <a:t> drinks a week with no more than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 drinks a day for women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15</a:t>
            </a:r>
            <a:r>
              <a:rPr lang="en-US" sz="2400" dirty="0" smtClean="0"/>
              <a:t> drinks a week with no more than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 drinks a day for men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0175" y="3810871"/>
            <a:ext cx="3868495" cy="270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43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do drink, keep these in mind: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Drink no more than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drinks for women and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drinks for men on a single occasion</a:t>
            </a:r>
          </a:p>
          <a:p>
            <a:r>
              <a:rPr lang="en-US" dirty="0" smtClean="0"/>
              <a:t>Drink in a safe environment</a:t>
            </a:r>
          </a:p>
          <a:p>
            <a:r>
              <a:rPr lang="en-US" dirty="0" smtClean="0"/>
              <a:t>Drink slowly (limit yourself to no more than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drinks in any </a:t>
            </a:r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en-US" dirty="0" smtClean="0"/>
              <a:t>hours)</a:t>
            </a:r>
          </a:p>
          <a:p>
            <a:r>
              <a:rPr lang="en-US" dirty="0" smtClean="0"/>
              <a:t>Eat before and while you are drinking</a:t>
            </a:r>
          </a:p>
          <a:p>
            <a:r>
              <a:rPr lang="en-US" dirty="0" smtClean="0"/>
              <a:t>Ensure you hydrate yourself with a glass of water after each drink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4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drink when you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</a:p>
          <a:p>
            <a:r>
              <a:rPr lang="en-US" dirty="0" smtClean="0"/>
              <a:t>Pregnant</a:t>
            </a:r>
          </a:p>
          <a:p>
            <a:r>
              <a:rPr lang="en-US" dirty="0" smtClean="0"/>
              <a:t>Using machinery or tools</a:t>
            </a:r>
          </a:p>
          <a:p>
            <a:r>
              <a:rPr lang="en-US" dirty="0" smtClean="0"/>
              <a:t>Taking medicine or any drugs</a:t>
            </a:r>
          </a:p>
          <a:p>
            <a:r>
              <a:rPr lang="en-US" dirty="0" smtClean="0"/>
              <a:t>Making important decisions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08251" y="2483312"/>
            <a:ext cx="1854921" cy="185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569" y="2367092"/>
            <a:ext cx="2225796" cy="24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09" y="618517"/>
            <a:ext cx="3672151" cy="16032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9"/>
          <p:cNvSpPr txBox="1"/>
          <p:nvPr/>
        </p:nvSpPr>
        <p:spPr>
          <a:xfrm>
            <a:off x="913775" y="2521929"/>
            <a:ext cx="5993211" cy="252201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CA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Resources: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3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www.ccsa.ca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3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www.cdc.gov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3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www.ncadd.org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3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www.mayoclinic.org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90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2299</TotalTime>
  <Words>241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Droplet</vt:lpstr>
      <vt:lpstr>Alcohol awareness</vt:lpstr>
      <vt:lpstr>Risks associated with alcohol</vt:lpstr>
      <vt:lpstr>What does “a drink” mean?</vt:lpstr>
      <vt:lpstr>Know your limits</vt:lpstr>
      <vt:lpstr>When you do drink, keep these in mind:</vt:lpstr>
      <vt:lpstr>Do not drink when you are: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awareness</dc:title>
  <dc:creator>Tsz Wai Yung</dc:creator>
  <cp:lastModifiedBy>Meaghan Jansen</cp:lastModifiedBy>
  <cp:revision>15</cp:revision>
  <cp:lastPrinted>2016-03-22T17:01:31Z</cp:lastPrinted>
  <dcterms:created xsi:type="dcterms:W3CDTF">2016-03-12T19:06:55Z</dcterms:created>
  <dcterms:modified xsi:type="dcterms:W3CDTF">2016-04-20T16:57:07Z</dcterms:modified>
</cp:coreProperties>
</file>