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613"/>
  </p:normalViewPr>
  <p:slideViewPr>
    <p:cSldViewPr snapToGrid="0" snapToObjects="1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959" y="1826767"/>
            <a:ext cx="7766936" cy="1646302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</a:rPr>
              <a:t>8 TO GREAT!</a:t>
            </a:r>
            <a:endParaRPr lang="en-US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9" y="-91187"/>
            <a:ext cx="3382663" cy="205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79"/>
          <p:cNvSpPr txBox="1">
            <a:spLocks noChangeArrowheads="1"/>
          </p:cNvSpPr>
          <p:nvPr/>
        </p:nvSpPr>
        <p:spPr bwMode="auto">
          <a:xfrm>
            <a:off x="1526522" y="6355079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b="1" u="sng" dirty="0" err="1" smtClean="0">
                <a:solidFill>
                  <a:srgbClr val="002060"/>
                </a:solidFill>
                <a:latin typeface="+mj-lt"/>
              </a:rPr>
              <a:t>www.EWSNetwork.com</a:t>
            </a:r>
            <a:endParaRPr lang="en-US" altLang="en-US" sz="2000" b="1" u="sng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 rot="865327">
            <a:off x="2368195" y="3210733"/>
            <a:ext cx="7043420" cy="31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8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JUST 8 WEEKS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6571"/>
            <a:ext cx="8596668" cy="444479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Start Day, </a:t>
            </a:r>
            <a:r>
              <a:rPr lang="en-US" sz="2400" dirty="0" smtClean="0"/>
              <a:t>you are going to complete these tests</a:t>
            </a:r>
          </a:p>
          <a:p>
            <a:pPr lvl="1"/>
            <a:r>
              <a:rPr lang="en-US" sz="1800" dirty="0" smtClean="0"/>
              <a:t>1) high knee run – how many reps can you run in 60 seconds?</a:t>
            </a:r>
          </a:p>
          <a:p>
            <a:pPr lvl="1"/>
            <a:r>
              <a:rPr lang="en-US" sz="1800" dirty="0" smtClean="0"/>
              <a:t>2) plank – how long can you hold a </a:t>
            </a:r>
            <a:r>
              <a:rPr lang="en-US" sz="1800" dirty="0" smtClean="0"/>
              <a:t>plank?</a:t>
            </a:r>
            <a:endParaRPr lang="en-US" sz="1800" dirty="0" smtClean="0"/>
          </a:p>
          <a:p>
            <a:pPr lvl="1"/>
            <a:r>
              <a:rPr lang="en-US" sz="1800" dirty="0" smtClean="0"/>
              <a:t>3) push ups – how many pushups can you do?</a:t>
            </a:r>
          </a:p>
          <a:p>
            <a:pPr lvl="1"/>
            <a:r>
              <a:rPr lang="en-US" sz="1800" dirty="0" smtClean="0"/>
              <a:t>4) beep test – how many reps can you do in 60 seconds?</a:t>
            </a:r>
          </a:p>
          <a:p>
            <a:pPr lvl="1"/>
            <a:r>
              <a:rPr lang="en-US" sz="1800" dirty="0" smtClean="0"/>
              <a:t>5) </a:t>
            </a:r>
            <a:r>
              <a:rPr lang="en-US" sz="1800" dirty="0" smtClean="0"/>
              <a:t>flexibility </a:t>
            </a:r>
            <a:r>
              <a:rPr lang="en-US" sz="1800" dirty="0" smtClean="0"/>
              <a:t>test – how far can you reach?</a:t>
            </a:r>
          </a:p>
          <a:p>
            <a:pPr lvl="1"/>
            <a:r>
              <a:rPr lang="en-US" sz="1800" dirty="0" smtClean="0"/>
              <a:t>6) isometric squat – how long can you hold a squat?</a:t>
            </a:r>
          </a:p>
          <a:p>
            <a:r>
              <a:rPr lang="en-US" sz="2400" dirty="0" smtClean="0"/>
              <a:t>You are going to train for </a:t>
            </a:r>
            <a:r>
              <a:rPr lang="en-US" sz="2400" b="1" dirty="0" smtClean="0"/>
              <a:t>8 weeks, </a:t>
            </a:r>
            <a:r>
              <a:rPr lang="en-US" sz="2400" dirty="0" smtClean="0"/>
              <a:t>and then </a:t>
            </a:r>
            <a:r>
              <a:rPr lang="en-US" sz="2400" b="1" dirty="0" smtClean="0"/>
              <a:t>revisit</a:t>
            </a:r>
            <a:r>
              <a:rPr lang="en-US" sz="2400" dirty="0" smtClean="0"/>
              <a:t> these tests!</a:t>
            </a:r>
          </a:p>
          <a:p>
            <a:r>
              <a:rPr lang="en-US" sz="2400" dirty="0" smtClean="0"/>
              <a:t>Will you improve?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07" y="5330162"/>
            <a:ext cx="4356100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775" y="403461"/>
            <a:ext cx="2227943" cy="222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</a:rPr>
              <a:t>Further Questions?</a:t>
            </a:r>
            <a:endParaRPr lang="en-US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Contact:</a:t>
            </a:r>
          </a:p>
          <a:p>
            <a:pPr lvl="1"/>
            <a:r>
              <a:rPr lang="en-US" sz="2000" dirty="0" smtClean="0"/>
              <a:t>{enter contact information)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31" y="4166980"/>
            <a:ext cx="2104571" cy="21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24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126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PGothic</vt:lpstr>
      <vt:lpstr>Arial</vt:lpstr>
      <vt:lpstr>Trebuchet MS</vt:lpstr>
      <vt:lpstr>Wingdings 3</vt:lpstr>
      <vt:lpstr>Facet</vt:lpstr>
      <vt:lpstr>8 TO GREAT!</vt:lpstr>
      <vt:lpstr>JUST 8 WEEKS</vt:lpstr>
      <vt:lpstr>Further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TO GREAT!</dc:title>
  <dc:creator>Tsz Wai Yung</dc:creator>
  <cp:lastModifiedBy>Meaghan Jansen</cp:lastModifiedBy>
  <cp:revision>10</cp:revision>
  <dcterms:created xsi:type="dcterms:W3CDTF">2016-02-13T15:00:59Z</dcterms:created>
  <dcterms:modified xsi:type="dcterms:W3CDTF">2016-04-08T20:07:39Z</dcterms:modified>
</cp:coreProperties>
</file>