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83" r:id="rId3"/>
    <p:sldId id="473" r:id="rId4"/>
    <p:sldId id="496" r:id="rId5"/>
    <p:sldId id="499" r:id="rId6"/>
    <p:sldId id="518" r:id="rId7"/>
    <p:sldId id="501" r:id="rId8"/>
    <p:sldId id="500" r:id="rId9"/>
    <p:sldId id="524" r:id="rId10"/>
    <p:sldId id="503" r:id="rId11"/>
    <p:sldId id="514" r:id="rId12"/>
    <p:sldId id="515" r:id="rId13"/>
    <p:sldId id="526" r:id="rId14"/>
    <p:sldId id="517" r:id="rId15"/>
    <p:sldId id="521" r:id="rId16"/>
    <p:sldId id="504" r:id="rId17"/>
    <p:sldId id="505" r:id="rId18"/>
    <p:sldId id="527" r:id="rId19"/>
    <p:sldId id="506" r:id="rId20"/>
    <p:sldId id="507" r:id="rId21"/>
    <p:sldId id="508" r:id="rId22"/>
    <p:sldId id="509" r:id="rId23"/>
    <p:sldId id="510" r:id="rId24"/>
    <p:sldId id="486" r:id="rId25"/>
    <p:sldId id="528" r:id="rId26"/>
    <p:sldId id="523" r:id="rId27"/>
    <p:sldId id="511" r:id="rId28"/>
  </p:sldIdLst>
  <p:sldSz cx="9144000" cy="6858000" type="letter"/>
  <p:notesSz cx="6858000" cy="9313863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A4"/>
    <a:srgbClr val="292929"/>
    <a:srgbClr val="FF6600"/>
    <a:srgbClr val="C0C0C0"/>
    <a:srgbClr val="4D4D4D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9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84"/>
      </p:cViewPr>
      <p:guideLst>
        <p:guide orient="horz" pos="2933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04ABFC70-8366-4187-944D-619F962CF9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92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fld id="{A8B6C98D-CBF4-476C-ACC6-D2D17A39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24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A little about EWSNetwork…..and your introduction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0FD8815-C991-4536-BBEB-0ACFB62BC4C4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22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247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937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443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945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Virtual</a:t>
            </a:r>
            <a:r>
              <a:rPr lang="en-US" baseline="0" dirty="0" smtClean="0"/>
              <a:t> programming – </a:t>
            </a:r>
            <a:r>
              <a:rPr lang="en-US" baseline="0" dirty="0" err="1" smtClean="0"/>
              <a:t>tba</a:t>
            </a:r>
            <a:r>
              <a:rPr lang="en-US" baseline="0" dirty="0" smtClean="0"/>
              <a:t> as per wellness committee, etc..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YOUR USER DASHBOARD, YOU’LL SEE A VIRTUAL CHALLENGE TAB WHEN WE LAUNCH A VIRTUAL CHALLENGE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DA71A219-AF6F-4785-BC90-1C021C1DD00C}" type="slidenum">
              <a:rPr lang="en-CA" sz="13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3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415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968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358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0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094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339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353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407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964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386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383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19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16" charset="-128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6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Lucida Sans Unicode" pitchFamily="16" charset="-5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657925-FBF7-4A58-9958-DFEFC37F4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8A84-3D9A-4EF9-BACD-118FA1F0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8AE-484F-440A-B96F-948FE44D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369451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C05C-8C53-48DE-926D-4E3C5BEA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9ADC-BD17-4E79-92B8-6C429603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8141-5BC8-4F87-AAEE-7E8483A9C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1BEF-08C7-46D3-B92F-C2C9E551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7BCC-D785-4206-900E-681CE467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38C4-7A34-4885-9BC4-0FA77FCC0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FA1E-F30A-48B3-97FF-86E6D739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pitchFamily="16" charset="-5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59A0-537D-4BFF-A548-0BBBCB1A1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pitchFamily="16" charset="-5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16" charset="-128"/>
              </a:defRPr>
            </a:lvl1pPr>
          </a:lstStyle>
          <a:p>
            <a:pPr>
              <a:defRPr/>
            </a:pPr>
            <a:fld id="{27E7D50C-5938-45CD-A15A-408D0BDE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2" r:id="rId2"/>
    <p:sldLayoutId id="2147484437" r:id="rId3"/>
    <p:sldLayoutId id="2147484438" r:id="rId4"/>
    <p:sldLayoutId id="2147484439" r:id="rId5"/>
    <p:sldLayoutId id="2147484440" r:id="rId6"/>
    <p:sldLayoutId id="2147484433" r:id="rId7"/>
    <p:sldLayoutId id="2147484441" r:id="rId8"/>
    <p:sldLayoutId id="2147484442" r:id="rId9"/>
    <p:sldLayoutId id="2147484434" r:id="rId10"/>
    <p:sldLayoutId id="2147484435" r:id="rId11"/>
    <p:sldLayoutId id="21474844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itchFamily="34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pitchFamily="-60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vancouver.hm/webimages/new100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arnell@EWSNetwork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89458" y="2924944"/>
            <a:ext cx="9143999" cy="1143000"/>
          </a:xfrm>
        </p:spPr>
        <p:txBody>
          <a:bodyPr/>
          <a:lstStyle/>
          <a:p>
            <a:pPr marR="0" eaLnBrk="1" hangingPunct="1"/>
            <a:endParaRPr lang="en-US" sz="2800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eaLnBrk="1" hangingPunct="1"/>
            <a:endParaRPr lang="en-US" sz="28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eaLnBrk="1" hangingPunct="1"/>
            <a:r>
              <a:rPr lang="en-US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Century Group</a:t>
            </a:r>
          </a:p>
          <a:p>
            <a:pPr marR="0" eaLnBrk="1" hangingPunct="1"/>
            <a:r>
              <a:rPr lang="en-US" sz="2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September 25</a:t>
            </a:r>
            <a:r>
              <a:rPr lang="en-US" sz="2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  <a:r>
              <a:rPr lang="en-US" sz="2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2014</a:t>
            </a:r>
            <a:endParaRPr lang="en-CA" sz="28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2464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8540" y="2661349"/>
            <a:ext cx="9144000" cy="8896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dirty="0" smtClean="0">
                <a:latin typeface="Arial" pitchFamily="34" charset="0"/>
                <a:cs typeface="Arial" pitchFamily="34" charset="0"/>
              </a:rPr>
            </a:br>
            <a:r>
              <a:rPr lang="en-CA" dirty="0" smtClean="0">
                <a:latin typeface="Arial" pitchFamily="34" charset="0"/>
                <a:cs typeface="Arial" pitchFamily="34" charset="0"/>
              </a:rPr>
              <a:t>Wellness Program Launch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3293"/>
            <a:ext cx="4199797" cy="109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692695"/>
            <a:ext cx="8137525" cy="1151979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Virtual Component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755650" y="1844675"/>
            <a:ext cx="77771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Online Consultation Signup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Online Event Registration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Online Personal Data Tracking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Awareness Program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Notification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1" name="Picture 10" descr="C:\Users\User\Desktop\Screen Shots from Website 20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63" y="3459163"/>
            <a:ext cx="2860675" cy="20764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03237" y="44773"/>
            <a:ext cx="8137525" cy="756121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www.EWSNetwork.com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03547" y="800894"/>
            <a:ext cx="8351527" cy="50299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6406196" y="4803776"/>
            <a:ext cx="1622187" cy="602834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70986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5468" y="131514"/>
            <a:ext cx="8137525" cy="86409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Log In Page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31540" y="800894"/>
            <a:ext cx="8423535" cy="50299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3887924" y="2228907"/>
            <a:ext cx="1945640" cy="80772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3567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5468" y="131514"/>
            <a:ext cx="8137525" cy="86409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Change Password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802358"/>
            <a:ext cx="8496944" cy="50285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6480212" y="1232756"/>
            <a:ext cx="1017270" cy="524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643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5468" y="131514"/>
            <a:ext cx="8137525" cy="86409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User Dashboard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ew Owner\AppData\Local\Microsoft\Windows\Temporary Internet Files\Content.Outlook\U7TBVPOV\Dashboard Item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800894"/>
            <a:ext cx="8639559" cy="49323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090158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846">
            <a:off x="736600" y="1346200"/>
            <a:ext cx="4887913" cy="32861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9438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Other Challenges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450">
            <a:off x="3230563" y="1581150"/>
            <a:ext cx="5281612" cy="3552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4716462" cy="31337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590887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-504825" y="296863"/>
            <a:ext cx="7993063" cy="6477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Personal Wellness Profile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22263" y="734967"/>
            <a:ext cx="8532812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CA" sz="10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en-CA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   On-line </a:t>
            </a:r>
            <a:r>
              <a:rPr lang="en-CA" sz="2000" dirty="0">
                <a:solidFill>
                  <a:srgbClr val="000000"/>
                </a:solidFill>
                <a:cs typeface="Arial" charset="0"/>
              </a:rPr>
              <a:t>health risk assessment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rgbClr val="000000"/>
                </a:solidFill>
                <a:cs typeface="Arial" charset="0"/>
              </a:rPr>
              <a:t>100% confidential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rgbClr val="000000"/>
                </a:solidFill>
                <a:cs typeface="Arial" charset="0"/>
              </a:rPr>
              <a:t>Immediate reporting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rgbClr val="000000"/>
                </a:solidFill>
                <a:cs typeface="Arial" charset="0"/>
              </a:rPr>
              <a:t>Wellness scores (coronary, cancer, nutrition, fitness, stress/emotional, substance use, safety)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rgbClr val="000000"/>
                </a:solidFill>
                <a:cs typeface="Arial" charset="0"/>
              </a:rPr>
              <a:t>Health age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rgbClr val="000000"/>
                </a:solidFill>
                <a:cs typeface="Arial" charset="0"/>
              </a:rPr>
              <a:t>Recommended health actions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rgbClr val="000000"/>
                </a:solidFill>
                <a:cs typeface="Arial" charset="0"/>
              </a:rPr>
              <a:t>Interests from participants</a:t>
            </a:r>
            <a:endParaRPr lang="en-CA" sz="1200" dirty="0">
              <a:solidFill>
                <a:srgbClr val="000000"/>
              </a:solidFill>
              <a:cs typeface="Arial" charset="0"/>
            </a:endParaRPr>
          </a:p>
          <a:p>
            <a:pPr lvl="4" eaLnBrk="1" hangingPunct="1"/>
            <a:r>
              <a:rPr lang="en-CA" sz="1600" dirty="0">
                <a:solidFill>
                  <a:srgbClr val="000000"/>
                </a:solidFill>
                <a:cs typeface="Arial" charset="0"/>
              </a:rPr>
              <a:t>  </a:t>
            </a:r>
            <a:endParaRPr lang="en-CA" sz="1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400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CA" sz="2000" dirty="0">
                <a:solidFill>
                  <a:srgbClr val="000000"/>
                </a:solidFill>
                <a:cs typeface="Arial" charset="0"/>
              </a:rPr>
              <a:t>Health risk report – individual, group trends</a:t>
            </a:r>
          </a:p>
          <a:p>
            <a:pPr eaLnBrk="1" hangingPunct="1"/>
            <a:endParaRPr lang="en-CA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 Annual campaign to assess organizational health risk profile, individual comparative report</a:t>
            </a:r>
          </a:p>
          <a:p>
            <a:pPr eaLnBrk="1" hangingPunct="1">
              <a:buFontTx/>
              <a:buChar char="•"/>
            </a:pPr>
            <a:endParaRPr lang="en-CA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Chance at winning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$500 CASH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(all EWSNetwork participants included)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508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800225" cy="12541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82028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centurygroup</a:t>
            </a:r>
          </a:p>
        </p:txBody>
      </p:sp>
      <p:pic>
        <p:nvPicPr>
          <p:cNvPr id="2662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6" y="1257441"/>
            <a:ext cx="8134544" cy="45734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43908" y="4791311"/>
            <a:ext cx="1656184" cy="1069740"/>
          </a:xfrm>
          <a:prstGeom prst="ellipse">
            <a:avLst/>
          </a:prstGeom>
          <a:noFill/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7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centurygroup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13414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0792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centurygroup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04925"/>
            <a:ext cx="7240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Oval 7"/>
          <p:cNvSpPr>
            <a:spLocks noChangeArrowheads="1"/>
          </p:cNvSpPr>
          <p:nvPr/>
        </p:nvSpPr>
        <p:spPr bwMode="auto">
          <a:xfrm>
            <a:off x="576263" y="2241550"/>
            <a:ext cx="2087562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2627313" y="2565400"/>
            <a:ext cx="3311525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903913" y="3860800"/>
            <a:ext cx="24479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Register yourself as a new user.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Create your own User ID and Password.</a:t>
            </a:r>
          </a:p>
        </p:txBody>
      </p:sp>
      <p:pic>
        <p:nvPicPr>
          <p:cNvPr id="27655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5104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561975" y="1799015"/>
            <a:ext cx="80994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mployee Wellness Solutions Network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-Who we are?	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-What’s in it for you?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-How do we design a wellness program?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WIN $500….annual EWSNetwork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incentive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Initial wellness program sign ups – health coaching!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Outreach and communication strategies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Enjoy some fruit smoothies!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/>
          </p:cNvSpPr>
          <p:nvPr/>
        </p:nvSpPr>
        <p:spPr bwMode="auto">
          <a:xfrm>
            <a:off x="647700" y="368300"/>
            <a:ext cx="801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pic>
        <p:nvPicPr>
          <p:cNvPr id="1126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cs typeface="Arial" charset="0"/>
              </a:rPr>
              <a:t>www.EWSNetwork.com</a:t>
            </a:r>
          </a:p>
        </p:txBody>
      </p:sp>
      <p:pic>
        <p:nvPicPr>
          <p:cNvPr id="6" name="Picture 2" descr="https://encrypted-tbn1.gstatic.com/images?q=tbn:ANd9GcS8ZH0bAkokJtW6QZapBlou6LAE78j_rl9sIJ-PLaE4dxZ2F-0S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85" y="260647"/>
            <a:ext cx="2211090" cy="16561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centurygroup</a:t>
            </a:r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13414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Oval 7"/>
          <p:cNvSpPr>
            <a:spLocks noChangeArrowheads="1"/>
          </p:cNvSpPr>
          <p:nvPr/>
        </p:nvSpPr>
        <p:spPr bwMode="auto">
          <a:xfrm>
            <a:off x="4787900" y="5084763"/>
            <a:ext cx="2087563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 flipV="1">
            <a:off x="6227763" y="3357563"/>
            <a:ext cx="649287" cy="1700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659563" y="2528888"/>
            <a:ext cx="1728787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Register your information.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Then Login…</a:t>
            </a:r>
          </a:p>
        </p:txBody>
      </p:sp>
      <p:pic>
        <p:nvPicPr>
          <p:cNvPr id="2867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16297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centurygroup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4811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5832475" y="2528888"/>
            <a:ext cx="1295400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840538" y="3249613"/>
            <a:ext cx="17287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Go through and answer all the questions.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Click on “Next” after completing each page.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(Make sure to answer all the questions)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6911975" y="3068638"/>
            <a:ext cx="71438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1763713" y="3536950"/>
            <a:ext cx="1295400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3095625" y="3933825"/>
            <a:ext cx="360045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5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1782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centurygroup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72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4811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1619250" y="3068638"/>
            <a:ext cx="2087563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3635375" y="3465513"/>
            <a:ext cx="309721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804025" y="3644900"/>
            <a:ext cx="187166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 Once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complete,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print your report for viewing.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You can also view it online and see articles relating to the various areas.</a:t>
            </a:r>
          </a:p>
        </p:txBody>
      </p:sp>
      <p:pic>
        <p:nvPicPr>
          <p:cNvPr id="3072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10083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Personal Wellness Profile</a:t>
            </a:r>
          </a:p>
        </p:txBody>
      </p:sp>
      <p:sp>
        <p:nvSpPr>
          <p:cNvPr id="8499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www.EWSNetwork.com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/centurygroup</a:t>
            </a:r>
          </a:p>
          <a:p>
            <a:pPr marL="109537" indent="0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Campaign opens TODAY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[Sept 25 – Oct 10]</a:t>
            </a: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Use any computer, anytime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Remember your user ID and password!!!!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100% confidential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Qualify for INCENTIVE….</a:t>
            </a:r>
          </a:p>
        </p:txBody>
      </p:sp>
      <p:pic>
        <p:nvPicPr>
          <p:cNvPr id="3174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vancouver.hm/webimages/new100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5599470" y="3948634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vancouver.hm/webimages/new100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5751870" y="4101034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vancouver.hm/webimages/new100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5904270" y="4253434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vancouver.hm/webimages/new100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056670" y="4405834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vancouver.hm/webimages/new100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209070" y="4558234"/>
            <a:ext cx="2565400" cy="12204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10483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41316" y="1154110"/>
            <a:ext cx="8820472" cy="899629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					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Wellness Program Design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418646" y="1875298"/>
            <a:ext cx="87253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Personal Wellness Profiles – top health risks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Objectives Surveys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 month of consultations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Feedback from YOU and the wellness committee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centurygroup@EWSNetwork.com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48" y="423610"/>
            <a:ext cx="4199797" cy="10910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6"/>
          <p:cNvSpPr>
            <a:spLocks noChangeArrowheads="1"/>
          </p:cNvSpPr>
          <p:nvPr/>
        </p:nvSpPr>
        <p:spPr bwMode="auto">
          <a:xfrm>
            <a:off x="755650" y="333375"/>
            <a:ext cx="7777163" cy="9350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latin typeface="Tahoma" pitchFamily="34" charset="0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450182" y="2033414"/>
            <a:ext cx="845953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Committee made up of your peers. Cross-section of your organization.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Meet every other month/quarterly to go over past, present and future initiatives.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Very valuable source of feedback.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Ambassadors of the wellness program.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Assistance in wellness initiative promotions.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233995" y="931819"/>
            <a:ext cx="8820472" cy="8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60" charset="-128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					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Wellness Committee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96608"/>
            <a:ext cx="4199797" cy="1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40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81800" y="990600"/>
            <a:ext cx="28956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053" y="997061"/>
            <a:ext cx="9856604" cy="6388743"/>
          </a:xfrm>
          <a:prstGeom prst="rect">
            <a:avLst/>
          </a:prstGeom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467544" y="3473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pitchFamily="-6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  <a:ea typeface="MS PGothic" pitchFamily="34" charset="-128"/>
                <a:cs typeface="ＭＳ Ｐゴシック" pitchFamily="-6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  <a:ea typeface="MS PGothic" pitchFamily="34" charset="-128"/>
                <a:cs typeface="ＭＳ Ｐゴシック" pitchFamily="-6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  <a:ea typeface="MS PGothic" pitchFamily="34" charset="-128"/>
                <a:cs typeface="ＭＳ Ｐゴシック" pitchFamily="-6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  <a:ea typeface="MS PGothic" pitchFamily="34" charset="-128"/>
                <a:cs typeface="ＭＳ Ｐゴシック" pitchFamily="-6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-60" charset="-52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www.EWSNetwork.com/bursary</a:t>
            </a:r>
          </a:p>
        </p:txBody>
      </p:sp>
    </p:spTree>
    <p:extLst>
      <p:ext uri="{BB962C8B-B14F-4D97-AF65-F5344CB8AC3E}">
        <p14:creationId xmlns:p14="http://schemas.microsoft.com/office/powerpoint/2010/main" val="38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416962" y="1592796"/>
            <a:ext cx="872535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 signed up for your initial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ellness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onsultation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meet your wellness consultant, Whitney!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AutoNum type="arabicPeriod" startAt="2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 Personal Wellness Profile – </a:t>
            </a:r>
            <a:r>
              <a:rPr lang="en-US" sz="20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www.EWSNetwork.com/centurygroup</a:t>
            </a:r>
          </a:p>
          <a:p>
            <a:pPr eaLnBrk="1" hangingPunct="1">
              <a:defRPr/>
            </a:pPr>
            <a:endParaRPr lang="en-US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AutoNum type="arabicPeriod" startAt="3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Access your EWSNetwork Portal – </a:t>
            </a:r>
            <a:r>
              <a:rPr lang="en-US" sz="20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  <a:p>
            <a:pPr eaLnBrk="1" hangingPunct="1">
              <a:defRPr/>
            </a:pPr>
            <a:endParaRPr lang="en-US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   Nominate someone for an EWSNetwork Wellness Bursary –       </a:t>
            </a:r>
            <a:r>
              <a:rPr lang="en-US" sz="20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www.EWSNetwork.com/bursary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Thanks for your participation!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3" y="502297"/>
            <a:ext cx="4199797" cy="1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31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74688" y="358775"/>
            <a:ext cx="8135937" cy="547211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EWSNetwork Toolbox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1188" y="2060575"/>
            <a:ext cx="2808287" cy="133191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8F83E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19250" y="3203575"/>
            <a:ext cx="2808288" cy="1368425"/>
          </a:xfrm>
          <a:prstGeom prst="ellipse">
            <a:avLst/>
          </a:prstGeom>
          <a:solidFill>
            <a:srgbClr val="FF1111"/>
          </a:solidFill>
          <a:ln>
            <a:solidFill>
              <a:srgbClr val="C000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24525" y="2565400"/>
            <a:ext cx="2808288" cy="1403350"/>
          </a:xfrm>
          <a:prstGeom prst="ellipse">
            <a:avLst/>
          </a:prstGeom>
          <a:solidFill>
            <a:srgbClr val="FF6600"/>
          </a:solidFill>
          <a:ln>
            <a:solidFill>
              <a:srgbClr val="FF99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2250" y="3681413"/>
            <a:ext cx="2808288" cy="1368425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1203325" y="245745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Individual</a:t>
            </a: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2074863" y="368141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Group</a:t>
            </a: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4572000" y="42021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Awareness</a:t>
            </a:r>
          </a:p>
        </p:txBody>
      </p: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6264275" y="3082925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Virtual</a:t>
            </a:r>
          </a:p>
        </p:txBody>
      </p:sp>
      <p:sp>
        <p:nvSpPr>
          <p:cNvPr id="1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6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562600" y="6096000"/>
            <a:ext cx="3429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15363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3563"/>
            <a:ext cx="8135938" cy="480965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Individual Component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(One-on-One Health/Wellness Coaching)</a:t>
            </a:r>
            <a:endParaRPr lang="en-CA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CA" sz="24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services of a personal trainer, nutrition advisor, stress/time manager and lifestyle coach, “all-in-one”, on-site!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US" sz="1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Preventative = Stay Healthy!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r>
              <a:rPr lang="en-C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Accountability, Follow-up, and Evaluation</a:t>
            </a: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562600" y="6096000"/>
            <a:ext cx="3429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800893"/>
            <a:ext cx="8136136" cy="50760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Wellness Consultations</a:t>
            </a:r>
          </a:p>
          <a:p>
            <a:pPr marL="109537" indent="0"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9537" indent="0"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you, about you, driven by you.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Consultant is here to help you with what you want to change.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100% private and confidential.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 wellness coach is on your side for support, motivation and “how to” steps.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endParaRPr lang="en-CA" sz="24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cs typeface="Arial" charset="0"/>
              </a:rPr>
              <a:t>www.EWSNetwork.com</a:t>
            </a:r>
          </a:p>
        </p:txBody>
      </p:sp>
      <p:pic>
        <p:nvPicPr>
          <p:cNvPr id="7" name="Picture 4" descr="C:\Users\user\AppData\Local\Microsoft\Windows Live Mail\WLMDSS.tmp\WLM968B.tmp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41326"/>
            <a:ext cx="2104355" cy="157740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44522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TODAY, take this opportunity to get signed up for your initial consultation!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5425"/>
            <a:ext cx="8605838" cy="2267471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Individual Component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(One-on-One Health/Wellness Coaching)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CA" sz="1100" b="1" i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CA" sz="28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Starts next week</a:t>
            </a:r>
            <a:r>
              <a:rPr lang="en-CA" sz="28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CA" sz="2800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24835" y="2636912"/>
            <a:ext cx="8820150" cy="390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Whitney </a:t>
            </a:r>
            <a:r>
              <a:rPr lang="en-US" sz="2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Coupland</a:t>
            </a:r>
            <a:endParaRPr lang="en-US" sz="24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wcoupland@EWSNetwork.com</a:t>
            </a:r>
          </a:p>
          <a:p>
            <a:pPr>
              <a:defRPr/>
            </a:pPr>
            <a:endParaRPr lang="en-US" sz="105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5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Wednesdays 12-3pm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STARTS – Oct 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**Monday Oct 6…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little about Whitney…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hitney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19" y="2901863"/>
            <a:ext cx="1826738" cy="2150839"/>
          </a:xfrm>
          <a:prstGeom prst="rect">
            <a:avLst/>
          </a:prstGeom>
          <a:noFill/>
          <a:effectLst>
            <a:outerShdw blurRad="2921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5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3563"/>
            <a:ext cx="8135938" cy="84921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Group Component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86000" y="3016250"/>
            <a:ext cx="4572000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719138" y="1557338"/>
            <a:ext cx="5581650" cy="4985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Group Programs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Lunch n’ Learns, Workshops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Pedometer Challenges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Olympics – Own the Podium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Nutrition for Life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Eat Your Colors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Minutes of “ME” Time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Healthy Lifestyle Poker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Spring Scrabble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4-week De-Stress Out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6-week Empowered Living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8-week Extreme Lifestyle Makeover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Exercise classes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Walking/Running groups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CA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others…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CA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CA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575" y="4421188"/>
            <a:ext cx="1974850" cy="14097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844675"/>
            <a:ext cx="1225550" cy="18002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1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0" y="1460500"/>
            <a:ext cx="1785938" cy="2760663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3563"/>
            <a:ext cx="8135938" cy="1136649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Awareness Component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721406" y="1585278"/>
            <a:ext cx="66262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Awareness Materials / Campaigns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Wellness Kiosks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Awareness Posters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Email Campaigns, BINGOs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Walkabouts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   Health </a:t>
            </a:r>
            <a:r>
              <a:rPr lang="en-CA" sz="2000" dirty="0">
                <a:solidFill>
                  <a:srgbClr val="000000"/>
                </a:solidFill>
                <a:cs typeface="Arial" charset="0"/>
              </a:rPr>
              <a:t>Fairs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   Monthly 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cs typeface="Arial" charset="0"/>
              </a:rPr>
              <a:t>   Wellness </a:t>
            </a:r>
            <a:r>
              <a:rPr lang="en-CA" sz="2000" dirty="0">
                <a:solidFill>
                  <a:srgbClr val="000000"/>
                </a:solidFill>
                <a:cs typeface="Arial" charset="0"/>
              </a:rPr>
              <a:t>Challenges</a:t>
            </a:r>
          </a:p>
          <a:p>
            <a:endParaRPr lang="en-CA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674818" y="4435385"/>
            <a:ext cx="5111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  <a:cs typeface="Arial" charset="0"/>
              </a:rPr>
              <a:t>EWSNetwork.com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   Wellness Resource Centre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   News / Articles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www.EWSNetwork.com</a:t>
            </a:r>
          </a:p>
        </p:txBody>
      </p:sp>
      <p:sp>
        <p:nvSpPr>
          <p:cNvPr id="1946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544" y="3903663"/>
            <a:ext cx="3211512" cy="192722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5425"/>
            <a:ext cx="8605838" cy="2267471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Group and Awareness Components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24835" y="1664804"/>
            <a:ext cx="88201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Heather Barrett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hbarrett@EWSNetwork.com</a:t>
            </a:r>
          </a:p>
          <a:p>
            <a:pPr>
              <a:defRPr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EWSNetwork Program Director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 contact for wellness programming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Communications, messaging, promotion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Virtual Component too!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little about Heather…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.Heather Barret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1772816"/>
            <a:ext cx="2088232" cy="2989040"/>
          </a:xfrm>
          <a:prstGeom prst="rect">
            <a:avLst/>
          </a:prstGeom>
          <a:noFill/>
          <a:effectLst>
            <a:outerShdw blurRad="190500" algn="ctr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42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CBF33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CBF33"/>
      </a:accent6>
      <a:hlink>
        <a:srgbClr val="7CBF33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5198</TotalTime>
  <Words>679</Words>
  <Application>Microsoft Office PowerPoint</Application>
  <PresentationFormat>Letter Paper (8.5x11 in)</PresentationFormat>
  <Paragraphs>229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ＭＳ Ｐゴシック</vt:lpstr>
      <vt:lpstr>Arial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 Wellness Program 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Challenges</vt:lpstr>
      <vt:lpstr>PowerPoint Presentation</vt:lpstr>
      <vt:lpstr>www.EWSNetwork.com/centurygroup</vt:lpstr>
      <vt:lpstr>www.EWSNetwork.com/centurygroup</vt:lpstr>
      <vt:lpstr>www.EWSNetwork.com/centurygroup</vt:lpstr>
      <vt:lpstr>www.EWSNetwork.com/centurygroup</vt:lpstr>
      <vt:lpstr>www.EWSNetwork.com/centurygroup</vt:lpstr>
      <vt:lpstr>www.EWSNetwork.com/centurygroup</vt:lpstr>
      <vt:lpstr>Personal Wellness Profile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Sustain Energy and Productivity During the Workday…nutritionally</dc:title>
  <dc:creator>Employers' Edge Inc.</dc:creator>
  <cp:lastModifiedBy>Meaghan Jansen</cp:lastModifiedBy>
  <cp:revision>626</cp:revision>
  <cp:lastPrinted>1601-01-01T00:00:00Z</cp:lastPrinted>
  <dcterms:created xsi:type="dcterms:W3CDTF">2010-10-31T18:50:28Z</dcterms:created>
  <dcterms:modified xsi:type="dcterms:W3CDTF">2014-09-15T19:00:30Z</dcterms:modified>
</cp:coreProperties>
</file>