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7" d="100"/>
          <a:sy n="77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1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2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42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0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1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07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53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91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4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4790-B890-D641-BBEC-D6A1E5F622BB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D9246-D3B2-4245-BA40-0CDD11B36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0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tiffanylam:EWSN:2013-2014:Individual%20Challenge:Not%20Myself%20Today:Not%20Myself%20Today_noEAP.docx!OLE_LINK1" TargetMode="External"/><Relationship Id="rId4" Type="http://schemas.openxmlformats.org/officeDocument/2006/relationships/image" Target="../media/image1.emf"/><Relationship Id="rId5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06531"/>
              </p:ext>
            </p:extLst>
          </p:nvPr>
        </p:nvGraphicFramePr>
        <p:xfrm>
          <a:off x="239183" y="300570"/>
          <a:ext cx="8699500" cy="591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8699500" imgH="5918200" progId="Word.Document.12">
                  <p:link updateAutomatic="1"/>
                </p:oleObj>
              </mc:Choice>
              <mc:Fallback>
                <p:oleObj name="Document" r:id="rId3" imgW="8699500" imgH="59182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183" y="300570"/>
                        <a:ext cx="8699500" cy="591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39183" y="215912"/>
            <a:ext cx="8699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latin typeface="Noteworthy Light"/>
                <a:cs typeface="Noteworthy Light"/>
              </a:rPr>
              <a:t>Instructions:</a:t>
            </a:r>
            <a:r>
              <a:rPr lang="en-US" sz="1400" dirty="0">
                <a:latin typeface="Noteworthy Light"/>
                <a:cs typeface="Noteworthy Light"/>
              </a:rPr>
              <a:t> </a:t>
            </a:r>
            <a:r>
              <a:rPr lang="en-US" sz="1400" dirty="0" smtClean="0">
                <a:latin typeface="Noteworthy Light"/>
                <a:cs typeface="Noteworthy Light"/>
              </a:rPr>
              <a:t>Each day of the month, track your mood state using the examples on the front page. For example, if today was February 1</a:t>
            </a:r>
            <a:r>
              <a:rPr lang="en-US" sz="1400" baseline="30000" dirty="0" smtClean="0">
                <a:latin typeface="Noteworthy Light"/>
                <a:cs typeface="Noteworthy Light"/>
              </a:rPr>
              <a:t>st</a:t>
            </a:r>
            <a:r>
              <a:rPr lang="en-US" sz="1400" dirty="0" smtClean="0">
                <a:latin typeface="Noteworthy Light"/>
                <a:cs typeface="Noteworthy Light"/>
              </a:rPr>
              <a:t>, and you were feeling anxious, you would write that in on February 1</a:t>
            </a:r>
            <a:r>
              <a:rPr lang="en-US" sz="1400" baseline="30000" dirty="0" smtClean="0">
                <a:latin typeface="Noteworthy Light"/>
                <a:cs typeface="Noteworthy Light"/>
              </a:rPr>
              <a:t>st</a:t>
            </a:r>
            <a:r>
              <a:rPr lang="en-US" sz="1400" dirty="0" smtClean="0">
                <a:latin typeface="Noteworthy Light"/>
                <a:cs typeface="Noteworthy Light"/>
              </a:rPr>
              <a:t>. Feel </a:t>
            </a:r>
            <a:r>
              <a:rPr lang="en-US" sz="1400" dirty="0">
                <a:latin typeface="Noteworthy Light"/>
                <a:cs typeface="Noteworthy Light"/>
              </a:rPr>
              <a:t>free to </a:t>
            </a:r>
            <a:r>
              <a:rPr lang="en-US" sz="1400" dirty="0" smtClean="0">
                <a:latin typeface="Noteworthy Light"/>
                <a:cs typeface="Noteworthy Light"/>
              </a:rPr>
              <a:t>include </a:t>
            </a:r>
            <a:r>
              <a:rPr lang="en-US" sz="1400" dirty="0">
                <a:latin typeface="Noteworthy Light"/>
                <a:cs typeface="Noteworthy Light"/>
              </a:rPr>
              <a:t>your own mood if it is not </a:t>
            </a:r>
            <a:r>
              <a:rPr lang="en-US" sz="1400" dirty="0" smtClean="0">
                <a:latin typeface="Noteworthy Light"/>
                <a:cs typeface="Noteworthy Light"/>
              </a:rPr>
              <a:t>listed on </a:t>
            </a:r>
            <a:r>
              <a:rPr lang="en-US" sz="1400" dirty="0">
                <a:latin typeface="Noteworthy Light"/>
                <a:cs typeface="Noteworthy Light"/>
              </a:rPr>
              <a:t>the first page! </a:t>
            </a:r>
            <a:endParaRPr lang="en-GB" sz="1400" dirty="0">
              <a:latin typeface="Noteworthy Light"/>
              <a:cs typeface="Noteworthy Ligh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9183" y="6461642"/>
            <a:ext cx="476352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/>
                <a:cs typeface="Arial"/>
              </a:rPr>
              <a:t>© Employee Wellness Solutions Network – Not Myself Today </a:t>
            </a:r>
            <a:r>
              <a:rPr lang="en-US" sz="900" i="1" dirty="0">
                <a:latin typeface="Arial"/>
                <a:cs typeface="Arial"/>
              </a:rPr>
              <a:t>– </a:t>
            </a:r>
            <a:r>
              <a:rPr lang="en-US" sz="900" dirty="0">
                <a:latin typeface="Arial"/>
                <a:cs typeface="Arial"/>
              </a:rPr>
              <a:t>All Rights Reserved. </a:t>
            </a:r>
            <a:endParaRPr lang="en-GB" sz="900" dirty="0">
              <a:latin typeface="Arial"/>
              <a:cs typeface="Arial"/>
            </a:endParaRPr>
          </a:p>
        </p:txBody>
      </p:sp>
      <p:pic>
        <p:nvPicPr>
          <p:cNvPr id="7" name="Picture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273" y="6337717"/>
            <a:ext cx="1070610" cy="467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0753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Macintosh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Macintosh HD:Users:tiffanylam:EWSN:2013-2014:Individual Challenge:Not Myself Today:Not Myself Today_noEAP.docx!OLE_LINK1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4</cp:revision>
  <dcterms:created xsi:type="dcterms:W3CDTF">2014-12-23T03:06:14Z</dcterms:created>
  <dcterms:modified xsi:type="dcterms:W3CDTF">2014-12-29T15:42:39Z</dcterms:modified>
</cp:coreProperties>
</file>