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EFF"/>
    <a:srgbClr val="A779D6"/>
    <a:srgbClr val="946BBD"/>
    <a:srgbClr val="825EA6"/>
    <a:srgbClr val="30DEF3"/>
    <a:srgbClr val="2CC2D4"/>
    <a:srgbClr val="28A8B6"/>
    <a:srgbClr val="248F9A"/>
    <a:srgbClr val="FFD229"/>
    <a:srgbClr val="EDC3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90" d="100"/>
          <a:sy n="90" d="100"/>
        </p:scale>
        <p:origin x="-2176" y="-80"/>
      </p:cViewPr>
      <p:guideLst>
        <p:guide orient="horz" pos="2880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9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3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4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8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8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6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7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5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9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7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7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46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93154" y="2730876"/>
            <a:ext cx="5268518" cy="5650651"/>
            <a:chOff x="861287" y="1180722"/>
            <a:chExt cx="5268518" cy="5650651"/>
          </a:xfrm>
        </p:grpSpPr>
        <p:sp>
          <p:nvSpPr>
            <p:cNvPr id="7" name="Oval 6"/>
            <p:cNvSpPr/>
            <p:nvPr/>
          </p:nvSpPr>
          <p:spPr>
            <a:xfrm>
              <a:off x="963295" y="1180722"/>
              <a:ext cx="1072760" cy="1050972"/>
            </a:xfrm>
            <a:prstGeom prst="ellipse">
              <a:avLst/>
            </a:prstGeom>
            <a:solidFill>
              <a:srgbClr val="429A6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solidFill>
                  <a:srgbClr val="429A6A"/>
                </a:solidFill>
                <a:latin typeface="Noteworthy Light"/>
                <a:cs typeface="Noteworthy Light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279164" y="1180722"/>
              <a:ext cx="1072760" cy="1050972"/>
            </a:xfrm>
            <a:prstGeom prst="ellipse">
              <a:avLst/>
            </a:prstGeom>
            <a:solidFill>
              <a:srgbClr val="4BB17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626038" y="1180722"/>
              <a:ext cx="1072760" cy="1050972"/>
            </a:xfrm>
            <a:prstGeom prst="ellipse">
              <a:avLst/>
            </a:prstGeom>
            <a:solidFill>
              <a:srgbClr val="59D29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984034" y="1180722"/>
              <a:ext cx="1072760" cy="1050972"/>
            </a:xfrm>
            <a:prstGeom prst="ellipse">
              <a:avLst/>
            </a:prstGeom>
            <a:solidFill>
              <a:srgbClr val="66F2A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963295" y="2319448"/>
              <a:ext cx="1072760" cy="1050972"/>
            </a:xfrm>
            <a:prstGeom prst="ellipse">
              <a:avLst/>
            </a:prstGeom>
            <a:solidFill>
              <a:srgbClr val="A3594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279164" y="2319448"/>
              <a:ext cx="1072760" cy="1050972"/>
            </a:xfrm>
            <a:prstGeom prst="ellipse">
              <a:avLst/>
            </a:prstGeom>
            <a:solidFill>
              <a:srgbClr val="C76D5D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626038" y="2319448"/>
              <a:ext cx="1072760" cy="1050972"/>
            </a:xfrm>
            <a:prstGeom prst="ellipse">
              <a:avLst/>
            </a:prstGeom>
            <a:solidFill>
              <a:srgbClr val="DF7A6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984034" y="2319448"/>
              <a:ext cx="1072760" cy="1050972"/>
            </a:xfrm>
            <a:prstGeom prst="ellipse">
              <a:avLst/>
            </a:prstGeom>
            <a:solidFill>
              <a:srgbClr val="FF897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963295" y="3458221"/>
              <a:ext cx="1072760" cy="1050972"/>
            </a:xfrm>
            <a:prstGeom prst="ellipse">
              <a:avLst/>
            </a:prstGeom>
            <a:solidFill>
              <a:srgbClr val="CEA91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2279164" y="3458221"/>
              <a:ext cx="1072760" cy="1050972"/>
            </a:xfrm>
            <a:prstGeom prst="ellipse">
              <a:avLst/>
            </a:prstGeom>
            <a:solidFill>
              <a:srgbClr val="DEB72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626038" y="3458221"/>
              <a:ext cx="1072760" cy="1050972"/>
            </a:xfrm>
            <a:prstGeom prst="ellipse">
              <a:avLst/>
            </a:prstGeom>
            <a:solidFill>
              <a:srgbClr val="EDC32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984034" y="3458221"/>
              <a:ext cx="1072760" cy="1050972"/>
            </a:xfrm>
            <a:prstGeom prst="ellipse">
              <a:avLst/>
            </a:prstGeom>
            <a:solidFill>
              <a:srgbClr val="FFD22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963295" y="4619036"/>
              <a:ext cx="1072760" cy="1050972"/>
            </a:xfrm>
            <a:prstGeom prst="ellipse">
              <a:avLst/>
            </a:prstGeom>
            <a:solidFill>
              <a:srgbClr val="248F9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279164" y="4619036"/>
              <a:ext cx="1072760" cy="1050972"/>
            </a:xfrm>
            <a:prstGeom prst="ellipse">
              <a:avLst/>
            </a:prstGeom>
            <a:solidFill>
              <a:srgbClr val="28A8B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626038" y="4619036"/>
              <a:ext cx="1072760" cy="1050972"/>
            </a:xfrm>
            <a:prstGeom prst="ellipse">
              <a:avLst/>
            </a:prstGeom>
            <a:solidFill>
              <a:srgbClr val="2CC2D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4984034" y="4619036"/>
              <a:ext cx="1072760" cy="1050972"/>
            </a:xfrm>
            <a:prstGeom prst="ellipse">
              <a:avLst/>
            </a:prstGeom>
            <a:solidFill>
              <a:srgbClr val="30DEF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963295" y="5780401"/>
              <a:ext cx="1072760" cy="1050972"/>
            </a:xfrm>
            <a:prstGeom prst="ellipse">
              <a:avLst/>
            </a:prstGeom>
            <a:solidFill>
              <a:srgbClr val="825EA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2279164" y="5780401"/>
              <a:ext cx="1072760" cy="1050972"/>
            </a:xfrm>
            <a:prstGeom prst="ellipse">
              <a:avLst/>
            </a:prstGeom>
            <a:solidFill>
              <a:srgbClr val="946BBD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626038" y="5780401"/>
              <a:ext cx="1072760" cy="1050972"/>
            </a:xfrm>
            <a:prstGeom prst="ellipse">
              <a:avLst/>
            </a:prstGeom>
            <a:solidFill>
              <a:srgbClr val="A779D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4984034" y="5780401"/>
              <a:ext cx="1072760" cy="1050972"/>
            </a:xfrm>
            <a:prstGeom prst="ellipse">
              <a:avLst/>
            </a:prstGeom>
            <a:solidFill>
              <a:srgbClr val="C48E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58243" y="1517606"/>
              <a:ext cx="88374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OKAY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375106" y="1517606"/>
              <a:ext cx="88374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BLAH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709230" y="1511364"/>
              <a:ext cx="88374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JUMPY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58782" y="1511364"/>
              <a:ext cx="115377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WORRIED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60120" y="2661382"/>
              <a:ext cx="88374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HURT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86864" y="2661382"/>
              <a:ext cx="88374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NUMB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653447" y="2655228"/>
              <a:ext cx="103359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EXCITED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976215" y="2658305"/>
              <a:ext cx="114183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IRRITATED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81568" y="3789769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GRUMPY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212368" y="3789769"/>
              <a:ext cx="127724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CHEERFUL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618917" y="3789769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HAPPY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987973" y="3789769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WIRED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67932" y="4953433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SCARED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279164" y="4953433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ANXIOUS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654194" y="4953433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SAD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984034" y="4953433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CALM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61287" y="6102663"/>
              <a:ext cx="124907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HOPEFUL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79164" y="6102173"/>
              <a:ext cx="114824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SENSITIVE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618917" y="6102173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EDGY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14948" y="6137071"/>
              <a:ext cx="1214857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CONFUSED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</p:grpSp>
      <p:sp>
        <p:nvSpPr>
          <p:cNvPr id="48" name="Rectangle 47"/>
          <p:cNvSpPr/>
          <p:nvPr/>
        </p:nvSpPr>
        <p:spPr>
          <a:xfrm>
            <a:off x="470330" y="400433"/>
            <a:ext cx="592615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latin typeface="Noteworthy Light"/>
                <a:cs typeface="Noteworthy Light"/>
              </a:rPr>
              <a:t>Not Myself </a:t>
            </a:r>
            <a:r>
              <a:rPr lang="en-US" sz="3000" dirty="0" smtClean="0">
                <a:latin typeface="Noteworthy Light"/>
                <a:cs typeface="Noteworthy Light"/>
              </a:rPr>
              <a:t>Today</a:t>
            </a:r>
            <a:endParaRPr lang="en-GB" sz="3000" dirty="0">
              <a:latin typeface="Noteworthy Light"/>
              <a:cs typeface="Noteworthy Light"/>
            </a:endParaRPr>
          </a:p>
          <a:p>
            <a:pPr algn="ctr"/>
            <a:endParaRPr lang="en-GB" dirty="0"/>
          </a:p>
          <a:p>
            <a:r>
              <a:rPr lang="en-CA" sz="1400" dirty="0">
                <a:latin typeface="Noteworthy Light"/>
                <a:cs typeface="Noteworthy Light"/>
              </a:rPr>
              <a:t>Mental health awareness is becoming more common. Becoming self-aware of our own moods helps with this enhanced awareness. </a:t>
            </a:r>
          </a:p>
          <a:p>
            <a:endParaRPr lang="en-CA" sz="800" dirty="0">
              <a:latin typeface="Noteworthy Light"/>
              <a:cs typeface="Noteworthy Light"/>
            </a:endParaRPr>
          </a:p>
          <a:p>
            <a:r>
              <a:rPr lang="en-CA" sz="1400" dirty="0">
                <a:latin typeface="Noteworthy Light"/>
                <a:cs typeface="Noteworthy Light"/>
              </a:rPr>
              <a:t>Introducing the </a:t>
            </a:r>
            <a:r>
              <a:rPr lang="en-CA" sz="1400" b="1" dirty="0">
                <a:latin typeface="Noteworthy Light"/>
                <a:cs typeface="Noteworthy Light"/>
              </a:rPr>
              <a:t>Not Myself Today </a:t>
            </a:r>
            <a:r>
              <a:rPr lang="en-CA" sz="1400" dirty="0">
                <a:latin typeface="Noteworthy Light"/>
                <a:cs typeface="Noteworthy Light"/>
              </a:rPr>
              <a:t>individual challenge! Simply </a:t>
            </a:r>
            <a:r>
              <a:rPr lang="en-CA" sz="1400" i="1" dirty="0">
                <a:latin typeface="Noteworthy Light"/>
                <a:cs typeface="Noteworthy Light"/>
              </a:rPr>
              <a:t>track your moods using the calendar.</a:t>
            </a:r>
            <a:r>
              <a:rPr lang="en-CA" sz="1400" dirty="0">
                <a:latin typeface="Noteworthy Light"/>
                <a:cs typeface="Noteworthy Light"/>
              </a:rPr>
              <a:t> You can also track your moods by downloading this FREE APP:</a:t>
            </a:r>
          </a:p>
          <a:p>
            <a:endParaRPr lang="en-CA" sz="800" dirty="0">
              <a:latin typeface="Noteworthy Light"/>
              <a:cs typeface="Noteworthy Light"/>
            </a:endParaRPr>
          </a:p>
          <a:p>
            <a:pPr algn="ctr"/>
            <a:r>
              <a:rPr lang="en-CA" sz="1400" b="1" i="1" dirty="0">
                <a:latin typeface="Noteworthy Light"/>
                <a:cs typeface="Noteworthy Light"/>
              </a:rPr>
              <a:t> In Flow </a:t>
            </a:r>
            <a:r>
              <a:rPr lang="en-US" sz="1400" b="1" i="1" dirty="0">
                <a:latin typeface="Noteworthy Light"/>
                <a:cs typeface="Noteworthy Light"/>
              </a:rPr>
              <a:t>–</a:t>
            </a:r>
            <a:r>
              <a:rPr lang="en-CA" sz="1400" b="1" i="1" dirty="0">
                <a:latin typeface="Noteworthy Light"/>
                <a:cs typeface="Noteworthy Light"/>
              </a:rPr>
              <a:t> Mood and Emotion Diary </a:t>
            </a:r>
            <a:endParaRPr lang="en-US" sz="1400" b="1" i="1" dirty="0">
              <a:latin typeface="Noteworthy Light"/>
              <a:cs typeface="Noteworthy Light"/>
            </a:endParaRPr>
          </a:p>
          <a:p>
            <a:endParaRPr lang="en-US" sz="1400" dirty="0"/>
          </a:p>
        </p:txBody>
      </p:sp>
      <p:sp>
        <p:nvSpPr>
          <p:cNvPr id="51" name="Rectangle 50"/>
          <p:cNvSpPr/>
          <p:nvPr/>
        </p:nvSpPr>
        <p:spPr>
          <a:xfrm>
            <a:off x="190664" y="8754992"/>
            <a:ext cx="476352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Arial"/>
                <a:cs typeface="Arial"/>
              </a:rPr>
              <a:t>© Employee Wellness Solutions Network – Not Myself Today </a:t>
            </a:r>
            <a:r>
              <a:rPr lang="en-US" sz="900" i="1" dirty="0">
                <a:latin typeface="Arial"/>
                <a:cs typeface="Arial"/>
              </a:rPr>
              <a:t>– </a:t>
            </a:r>
            <a:r>
              <a:rPr lang="en-US" sz="900" dirty="0">
                <a:latin typeface="Arial"/>
                <a:cs typeface="Arial"/>
              </a:rPr>
              <a:t>All Rights Reserved. </a:t>
            </a:r>
            <a:endParaRPr lang="en-GB" sz="900" dirty="0">
              <a:latin typeface="Arial"/>
              <a:cs typeface="Arial"/>
            </a:endParaRPr>
          </a:p>
        </p:txBody>
      </p:sp>
      <p:pic>
        <p:nvPicPr>
          <p:cNvPr id="52" name="Picture 5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87" y="8542840"/>
            <a:ext cx="1070610" cy="467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8365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95</Words>
  <Application>Microsoft Macintosh PowerPoint</Application>
  <PresentationFormat>Letter Paper (8.5x11 in)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Lam</dc:creator>
  <cp:lastModifiedBy>Tiffany Lam</cp:lastModifiedBy>
  <cp:revision>31</cp:revision>
  <dcterms:created xsi:type="dcterms:W3CDTF">2014-12-22T23:19:52Z</dcterms:created>
  <dcterms:modified xsi:type="dcterms:W3CDTF">2014-12-29T15:41:16Z</dcterms:modified>
</cp:coreProperties>
</file>