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29260800"/>
  <p:notesSz cx="6858000" cy="9144000"/>
  <p:defaultTextStyle>
    <a:defPPr>
      <a:defRPr lang="en-US"/>
    </a:defPPr>
    <a:lvl1pPr algn="l" defTabSz="4595813" rtl="0" fontAlgn="base">
      <a:spcBef>
        <a:spcPct val="0"/>
      </a:spcBef>
      <a:spcAft>
        <a:spcPct val="0"/>
      </a:spcAft>
      <a:defRPr sz="9600" kern="1200">
        <a:solidFill>
          <a:schemeClr val="tx1"/>
        </a:solidFill>
        <a:latin typeface="Arial" charset="0"/>
        <a:ea typeface="+mn-ea"/>
        <a:cs typeface="+mn-cs"/>
      </a:defRPr>
    </a:lvl1pPr>
    <a:lvl2pPr marL="2297113" indent="-1839913" algn="l" defTabSz="4595813" rtl="0" fontAlgn="base">
      <a:spcBef>
        <a:spcPct val="0"/>
      </a:spcBef>
      <a:spcAft>
        <a:spcPct val="0"/>
      </a:spcAft>
      <a:defRPr sz="9600" kern="1200">
        <a:solidFill>
          <a:schemeClr val="tx1"/>
        </a:solidFill>
        <a:latin typeface="Arial" charset="0"/>
        <a:ea typeface="+mn-ea"/>
        <a:cs typeface="+mn-cs"/>
      </a:defRPr>
    </a:lvl2pPr>
    <a:lvl3pPr marL="4595813" indent="-3681413" algn="l" defTabSz="4595813" rtl="0" fontAlgn="base">
      <a:spcBef>
        <a:spcPct val="0"/>
      </a:spcBef>
      <a:spcAft>
        <a:spcPct val="0"/>
      </a:spcAft>
      <a:defRPr sz="9600" kern="1200">
        <a:solidFill>
          <a:schemeClr val="tx1"/>
        </a:solidFill>
        <a:latin typeface="Arial" charset="0"/>
        <a:ea typeface="+mn-ea"/>
        <a:cs typeface="+mn-cs"/>
      </a:defRPr>
    </a:lvl3pPr>
    <a:lvl4pPr marL="6894513" indent="-5522913" algn="l" defTabSz="4595813" rtl="0" fontAlgn="base">
      <a:spcBef>
        <a:spcPct val="0"/>
      </a:spcBef>
      <a:spcAft>
        <a:spcPct val="0"/>
      </a:spcAft>
      <a:defRPr sz="9600" kern="1200">
        <a:solidFill>
          <a:schemeClr val="tx1"/>
        </a:solidFill>
        <a:latin typeface="Arial" charset="0"/>
        <a:ea typeface="+mn-ea"/>
        <a:cs typeface="+mn-cs"/>
      </a:defRPr>
    </a:lvl4pPr>
    <a:lvl5pPr marL="9193213" indent="-7364413" algn="l" defTabSz="4595813" rtl="0" fontAlgn="base">
      <a:spcBef>
        <a:spcPct val="0"/>
      </a:spcBef>
      <a:spcAft>
        <a:spcPct val="0"/>
      </a:spcAft>
      <a:defRPr sz="9600" kern="1200">
        <a:solidFill>
          <a:schemeClr val="tx1"/>
        </a:solidFill>
        <a:latin typeface="Arial" charset="0"/>
        <a:ea typeface="+mn-ea"/>
        <a:cs typeface="+mn-cs"/>
      </a:defRPr>
    </a:lvl5pPr>
    <a:lvl6pPr marL="2286000" algn="l" defTabSz="914400" rtl="0" eaLnBrk="1" latinLnBrk="0" hangingPunct="1">
      <a:defRPr sz="9600" kern="1200">
        <a:solidFill>
          <a:schemeClr val="tx1"/>
        </a:solidFill>
        <a:latin typeface="Arial" charset="0"/>
        <a:ea typeface="+mn-ea"/>
        <a:cs typeface="+mn-cs"/>
      </a:defRPr>
    </a:lvl6pPr>
    <a:lvl7pPr marL="2743200" algn="l" defTabSz="914400" rtl="0" eaLnBrk="1" latinLnBrk="0" hangingPunct="1">
      <a:defRPr sz="9600" kern="1200">
        <a:solidFill>
          <a:schemeClr val="tx1"/>
        </a:solidFill>
        <a:latin typeface="Arial" charset="0"/>
        <a:ea typeface="+mn-ea"/>
        <a:cs typeface="+mn-cs"/>
      </a:defRPr>
    </a:lvl7pPr>
    <a:lvl8pPr marL="3200400" algn="l" defTabSz="914400" rtl="0" eaLnBrk="1" latinLnBrk="0" hangingPunct="1">
      <a:defRPr sz="9600" kern="1200">
        <a:solidFill>
          <a:schemeClr val="tx1"/>
        </a:solidFill>
        <a:latin typeface="Arial" charset="0"/>
        <a:ea typeface="+mn-ea"/>
        <a:cs typeface="+mn-cs"/>
      </a:defRPr>
    </a:lvl8pPr>
    <a:lvl9pPr marL="3657600" algn="l" defTabSz="914400" rtl="0" eaLnBrk="1" latinLnBrk="0" hangingPunct="1">
      <a:defRPr sz="9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 d="100"/>
          <a:sy n="16" d="100"/>
        </p:scale>
        <p:origin x="876" y="138"/>
      </p:cViewPr>
      <p:guideLst>
        <p:guide orient="horz" pos="9216"/>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9089816"/>
            <a:ext cx="43525440" cy="6272112"/>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6581120"/>
            <a:ext cx="35844480" cy="7477760"/>
          </a:xfrm>
        </p:spPr>
        <p:txBody>
          <a:bodyPr/>
          <a:lstStyle>
            <a:lvl1pPr marL="0" indent="0" algn="ctr">
              <a:buNone/>
              <a:defRPr>
                <a:solidFill>
                  <a:schemeClr val="tx1">
                    <a:tint val="75000"/>
                  </a:schemeClr>
                </a:solidFill>
              </a:defRPr>
            </a:lvl1pPr>
            <a:lvl2pPr marL="2298432" indent="0" algn="ctr">
              <a:buNone/>
              <a:defRPr>
                <a:solidFill>
                  <a:schemeClr val="tx1">
                    <a:tint val="75000"/>
                  </a:schemeClr>
                </a:solidFill>
              </a:defRPr>
            </a:lvl2pPr>
            <a:lvl3pPr marL="4596864" indent="0" algn="ctr">
              <a:buNone/>
              <a:defRPr>
                <a:solidFill>
                  <a:schemeClr val="tx1">
                    <a:tint val="75000"/>
                  </a:schemeClr>
                </a:solidFill>
              </a:defRPr>
            </a:lvl3pPr>
            <a:lvl4pPr marL="6895312" indent="0" algn="ctr">
              <a:buNone/>
              <a:defRPr>
                <a:solidFill>
                  <a:schemeClr val="tx1">
                    <a:tint val="75000"/>
                  </a:schemeClr>
                </a:solidFill>
              </a:defRPr>
            </a:lvl4pPr>
            <a:lvl5pPr marL="9193744" indent="0" algn="ctr">
              <a:buNone/>
              <a:defRPr>
                <a:solidFill>
                  <a:schemeClr val="tx1">
                    <a:tint val="75000"/>
                  </a:schemeClr>
                </a:solidFill>
              </a:defRPr>
            </a:lvl5pPr>
            <a:lvl6pPr marL="11492176" indent="0" algn="ctr">
              <a:buNone/>
              <a:defRPr>
                <a:solidFill>
                  <a:schemeClr val="tx1">
                    <a:tint val="75000"/>
                  </a:schemeClr>
                </a:solidFill>
              </a:defRPr>
            </a:lvl6pPr>
            <a:lvl7pPr marL="13790608" indent="0" algn="ctr">
              <a:buNone/>
              <a:defRPr>
                <a:solidFill>
                  <a:schemeClr val="tx1">
                    <a:tint val="75000"/>
                  </a:schemeClr>
                </a:solidFill>
              </a:defRPr>
            </a:lvl7pPr>
            <a:lvl8pPr marL="16089056" indent="0" algn="ctr">
              <a:buNone/>
              <a:defRPr>
                <a:solidFill>
                  <a:schemeClr val="tx1">
                    <a:tint val="75000"/>
                  </a:schemeClr>
                </a:solidFill>
              </a:defRPr>
            </a:lvl8pPr>
            <a:lvl9pPr marL="183874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2C3FEA9-248F-4C6A-B9F7-8F80551CACAE}" type="datetimeFigureOut">
              <a:rPr lang="en-US"/>
              <a:pPr>
                <a:defRPr/>
              </a:pPr>
              <a:t>8/12/2014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96AB5F-7E1F-4C63-9DBC-DF812C35B6E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223233-5B37-40C9-9D05-884CED4D98C3}" type="datetimeFigureOut">
              <a:rPr lang="en-US"/>
              <a:pPr>
                <a:defRPr/>
              </a:pPr>
              <a:t>8/12/2014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CFA97E-CEF2-4F36-93F8-E8173D0F9E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97184" y="311576"/>
            <a:ext cx="4027168" cy="665819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7912" y="311576"/>
            <a:ext cx="11245840" cy="66581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BE81C3-1A77-452F-98E3-CB8E81D29AD0}" type="datetimeFigureOut">
              <a:rPr lang="en-US"/>
              <a:pPr>
                <a:defRPr/>
              </a:pPr>
              <a:t>8/12/2014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D34BA8-57C5-48A8-B2F0-00FED4907D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ADEB54-3863-419E-BD6E-5C638108E3B6}" type="datetimeFigureOut">
              <a:rPr lang="en-US"/>
              <a:pPr>
                <a:defRPr/>
              </a:pPr>
              <a:t>8/12/2014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CC19B1-48A2-4515-8DFD-2DA91163A5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60" y="18802768"/>
            <a:ext cx="43525440" cy="5811520"/>
          </a:xfrm>
        </p:spPr>
        <p:txBody>
          <a:bodyPr anchor="t"/>
          <a:lstStyle>
            <a:lvl1pPr algn="l">
              <a:defRPr sz="20800" b="1" cap="all"/>
            </a:lvl1pPr>
          </a:lstStyle>
          <a:p>
            <a:r>
              <a:rPr lang="en-US" smtClean="0"/>
              <a:t>Click to edit Master title style</a:t>
            </a:r>
            <a:endParaRPr lang="en-US"/>
          </a:p>
        </p:txBody>
      </p:sp>
      <p:sp>
        <p:nvSpPr>
          <p:cNvPr id="3" name="Text Placeholder 2"/>
          <p:cNvSpPr>
            <a:spLocks noGrp="1"/>
          </p:cNvSpPr>
          <p:nvPr>
            <p:ph type="body" idx="1"/>
          </p:nvPr>
        </p:nvSpPr>
        <p:spPr>
          <a:xfrm>
            <a:off x="4044960" y="12401984"/>
            <a:ext cx="43525440" cy="6400800"/>
          </a:xfrm>
        </p:spPr>
        <p:txBody>
          <a:bodyPr anchor="b"/>
          <a:lstStyle>
            <a:lvl1pPr marL="0" indent="0">
              <a:buNone/>
              <a:defRPr sz="9600">
                <a:solidFill>
                  <a:schemeClr val="tx1">
                    <a:tint val="75000"/>
                  </a:schemeClr>
                </a:solidFill>
              </a:defRPr>
            </a:lvl1pPr>
            <a:lvl2pPr marL="2298432" indent="0">
              <a:buNone/>
              <a:defRPr sz="9600">
                <a:solidFill>
                  <a:schemeClr val="tx1">
                    <a:tint val="75000"/>
                  </a:schemeClr>
                </a:solidFill>
              </a:defRPr>
            </a:lvl2pPr>
            <a:lvl3pPr marL="4596864" indent="0">
              <a:buNone/>
              <a:defRPr sz="8000">
                <a:solidFill>
                  <a:schemeClr val="tx1">
                    <a:tint val="75000"/>
                  </a:schemeClr>
                </a:solidFill>
              </a:defRPr>
            </a:lvl3pPr>
            <a:lvl4pPr marL="6895312" indent="0">
              <a:buNone/>
              <a:defRPr sz="6400">
                <a:solidFill>
                  <a:schemeClr val="tx1">
                    <a:tint val="75000"/>
                  </a:schemeClr>
                </a:solidFill>
              </a:defRPr>
            </a:lvl4pPr>
            <a:lvl5pPr marL="9193744" indent="0">
              <a:buNone/>
              <a:defRPr sz="6400">
                <a:solidFill>
                  <a:schemeClr val="tx1">
                    <a:tint val="75000"/>
                  </a:schemeClr>
                </a:solidFill>
              </a:defRPr>
            </a:lvl5pPr>
            <a:lvl6pPr marL="11492176" indent="0">
              <a:buNone/>
              <a:defRPr sz="6400">
                <a:solidFill>
                  <a:schemeClr val="tx1">
                    <a:tint val="75000"/>
                  </a:schemeClr>
                </a:solidFill>
              </a:defRPr>
            </a:lvl6pPr>
            <a:lvl7pPr marL="13790608" indent="0">
              <a:buNone/>
              <a:defRPr sz="6400">
                <a:solidFill>
                  <a:schemeClr val="tx1">
                    <a:tint val="75000"/>
                  </a:schemeClr>
                </a:solidFill>
              </a:defRPr>
            </a:lvl7pPr>
            <a:lvl8pPr marL="16089056" indent="0">
              <a:buNone/>
              <a:defRPr sz="6400">
                <a:solidFill>
                  <a:schemeClr val="tx1">
                    <a:tint val="75000"/>
                  </a:schemeClr>
                </a:solidFill>
              </a:defRPr>
            </a:lvl8pPr>
            <a:lvl9pPr marL="18387488"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642EA4-1BD1-43A8-988D-B5A753FD5887}" type="datetimeFigureOut">
              <a:rPr lang="en-US"/>
              <a:pPr>
                <a:defRPr/>
              </a:pPr>
              <a:t>8/12/2014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0771EF-60B1-431F-80DE-5E1D80F092F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7888" y="1822040"/>
            <a:ext cx="7636512" cy="5147728"/>
          </a:xfrm>
        </p:spPr>
        <p:txBody>
          <a:bodyPr/>
          <a:lstStyle>
            <a:lvl1pPr>
              <a:defRPr sz="14400"/>
            </a:lvl1pPr>
            <a:lvl2pPr>
              <a:defRPr sz="12800"/>
            </a:lvl2pPr>
            <a:lvl3pPr>
              <a:defRPr sz="9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387840" y="1822040"/>
            <a:ext cx="7636512" cy="5147728"/>
          </a:xfrm>
        </p:spPr>
        <p:txBody>
          <a:bodyPr/>
          <a:lstStyle>
            <a:lvl1pPr>
              <a:defRPr sz="14400"/>
            </a:lvl1pPr>
            <a:lvl2pPr>
              <a:defRPr sz="12800"/>
            </a:lvl2pPr>
            <a:lvl3pPr>
              <a:defRPr sz="9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89327F-19DC-4582-BA74-7A8629102DDB}" type="datetimeFigureOut">
              <a:rPr lang="en-US"/>
              <a:pPr>
                <a:defRPr/>
              </a:pPr>
              <a:t>8/12/2014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9BF17D-2A2C-48B0-A5A5-3EEAF94EA1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171792"/>
            <a:ext cx="46085760" cy="487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6549832"/>
            <a:ext cx="22625056" cy="2729648"/>
          </a:xfrm>
        </p:spPr>
        <p:txBody>
          <a:bodyPr anchor="b"/>
          <a:lstStyle>
            <a:lvl1pPr marL="0" indent="0">
              <a:buNone/>
              <a:defRPr sz="12800" b="1"/>
            </a:lvl1pPr>
            <a:lvl2pPr marL="2298432" indent="0">
              <a:buNone/>
              <a:defRPr sz="9600" b="1"/>
            </a:lvl2pPr>
            <a:lvl3pPr marL="4596864" indent="0">
              <a:buNone/>
              <a:defRPr sz="9600" b="1"/>
            </a:lvl3pPr>
            <a:lvl4pPr marL="6895312" indent="0">
              <a:buNone/>
              <a:defRPr sz="8000" b="1"/>
            </a:lvl4pPr>
            <a:lvl5pPr marL="9193744" indent="0">
              <a:buNone/>
              <a:defRPr sz="8000" b="1"/>
            </a:lvl5pPr>
            <a:lvl6pPr marL="11492176" indent="0">
              <a:buNone/>
              <a:defRPr sz="8000" b="1"/>
            </a:lvl6pPr>
            <a:lvl7pPr marL="13790608" indent="0">
              <a:buNone/>
              <a:defRPr sz="8000" b="1"/>
            </a:lvl7pPr>
            <a:lvl8pPr marL="16089056" indent="0">
              <a:buNone/>
              <a:defRPr sz="8000" b="1"/>
            </a:lvl8pPr>
            <a:lvl9pPr marL="18387488" indent="0">
              <a:buNone/>
              <a:defRPr sz="8000" b="1"/>
            </a:lvl9pPr>
          </a:lstStyle>
          <a:p>
            <a:pPr lvl="0"/>
            <a:r>
              <a:rPr lang="en-US" smtClean="0"/>
              <a:t>Click to edit Master text styles</a:t>
            </a:r>
          </a:p>
        </p:txBody>
      </p:sp>
      <p:sp>
        <p:nvSpPr>
          <p:cNvPr id="4" name="Content Placeholder 3"/>
          <p:cNvSpPr>
            <a:spLocks noGrp="1"/>
          </p:cNvSpPr>
          <p:nvPr>
            <p:ph sz="half" idx="2"/>
          </p:nvPr>
        </p:nvSpPr>
        <p:spPr>
          <a:xfrm>
            <a:off x="2560320" y="9279480"/>
            <a:ext cx="22625056" cy="16858832"/>
          </a:xfrm>
        </p:spPr>
        <p:txBody>
          <a:bodyPr/>
          <a:lstStyle>
            <a:lvl1pPr>
              <a:defRPr sz="12800"/>
            </a:lvl1pPr>
            <a:lvl2pPr>
              <a:defRPr sz="96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52" y="6549832"/>
            <a:ext cx="22633936" cy="2729648"/>
          </a:xfrm>
        </p:spPr>
        <p:txBody>
          <a:bodyPr anchor="b"/>
          <a:lstStyle>
            <a:lvl1pPr marL="0" indent="0">
              <a:buNone/>
              <a:defRPr sz="12800" b="1"/>
            </a:lvl1pPr>
            <a:lvl2pPr marL="2298432" indent="0">
              <a:buNone/>
              <a:defRPr sz="9600" b="1"/>
            </a:lvl2pPr>
            <a:lvl3pPr marL="4596864" indent="0">
              <a:buNone/>
              <a:defRPr sz="9600" b="1"/>
            </a:lvl3pPr>
            <a:lvl4pPr marL="6895312" indent="0">
              <a:buNone/>
              <a:defRPr sz="8000" b="1"/>
            </a:lvl4pPr>
            <a:lvl5pPr marL="9193744" indent="0">
              <a:buNone/>
              <a:defRPr sz="8000" b="1"/>
            </a:lvl5pPr>
            <a:lvl6pPr marL="11492176" indent="0">
              <a:buNone/>
              <a:defRPr sz="8000" b="1"/>
            </a:lvl6pPr>
            <a:lvl7pPr marL="13790608" indent="0">
              <a:buNone/>
              <a:defRPr sz="8000" b="1"/>
            </a:lvl7pPr>
            <a:lvl8pPr marL="16089056" indent="0">
              <a:buNone/>
              <a:defRPr sz="8000" b="1"/>
            </a:lvl8pPr>
            <a:lvl9pPr marL="18387488" indent="0">
              <a:buNone/>
              <a:defRPr sz="8000" b="1"/>
            </a:lvl9pPr>
          </a:lstStyle>
          <a:p>
            <a:pPr lvl="0"/>
            <a:r>
              <a:rPr lang="en-US" smtClean="0"/>
              <a:t>Click to edit Master text styles</a:t>
            </a:r>
          </a:p>
        </p:txBody>
      </p:sp>
      <p:sp>
        <p:nvSpPr>
          <p:cNvPr id="6" name="Content Placeholder 5"/>
          <p:cNvSpPr>
            <a:spLocks noGrp="1"/>
          </p:cNvSpPr>
          <p:nvPr>
            <p:ph sz="quarter" idx="4"/>
          </p:nvPr>
        </p:nvSpPr>
        <p:spPr>
          <a:xfrm>
            <a:off x="26012152" y="9279480"/>
            <a:ext cx="22633936" cy="16858832"/>
          </a:xfrm>
        </p:spPr>
        <p:txBody>
          <a:bodyPr/>
          <a:lstStyle>
            <a:lvl1pPr>
              <a:defRPr sz="12800"/>
            </a:lvl1pPr>
            <a:lvl2pPr>
              <a:defRPr sz="96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E43848-8459-4A70-8ABD-AC7B49C5141C}" type="datetimeFigureOut">
              <a:rPr lang="en-US"/>
              <a:pPr>
                <a:defRPr/>
              </a:pPr>
              <a:t>8/12/2014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FD0CA3-4AFA-41FA-81FF-FADE21BF65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9C8DCF-59BF-4FF4-924B-947FDF3C8495}" type="datetimeFigureOut">
              <a:rPr lang="en-US"/>
              <a:pPr>
                <a:defRPr/>
              </a:pPr>
              <a:t>8/12/2014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F3D8E5-7F83-480F-8B28-9C17A89A25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FA59AB-3761-4486-B9CC-8ECE2F1F381A}" type="datetimeFigureOut">
              <a:rPr lang="en-US"/>
              <a:pPr>
                <a:defRPr/>
              </a:pPr>
              <a:t>8/12/2014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0D6D3AF-14CA-4F0D-9403-B0586CF50B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165008"/>
            <a:ext cx="16846560" cy="495808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20020280" y="1165024"/>
            <a:ext cx="28625808" cy="24973280"/>
          </a:xfrm>
        </p:spPr>
        <p:txBody>
          <a:bodyPr/>
          <a:lstStyle>
            <a:lvl1pPr>
              <a:defRPr sz="16000"/>
            </a:lvl1pPr>
            <a:lvl2pPr>
              <a:defRPr sz="14400"/>
            </a:lvl2pPr>
            <a:lvl3pPr>
              <a:defRPr sz="128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0" y="6123104"/>
            <a:ext cx="16846560" cy="20015200"/>
          </a:xfrm>
        </p:spPr>
        <p:txBody>
          <a:bodyPr/>
          <a:lstStyle>
            <a:lvl1pPr marL="0" indent="0">
              <a:buNone/>
              <a:defRPr sz="6400"/>
            </a:lvl1pPr>
            <a:lvl2pPr marL="2298432" indent="0">
              <a:buNone/>
              <a:defRPr sz="6400"/>
            </a:lvl2pPr>
            <a:lvl3pPr marL="4596864" indent="0">
              <a:buNone/>
              <a:defRPr sz="4800"/>
            </a:lvl3pPr>
            <a:lvl4pPr marL="6895312" indent="0">
              <a:buNone/>
              <a:defRPr sz="4800"/>
            </a:lvl4pPr>
            <a:lvl5pPr marL="9193744" indent="0">
              <a:buNone/>
              <a:defRPr sz="4800"/>
            </a:lvl5pPr>
            <a:lvl6pPr marL="11492176" indent="0">
              <a:buNone/>
              <a:defRPr sz="4800"/>
            </a:lvl6pPr>
            <a:lvl7pPr marL="13790608" indent="0">
              <a:buNone/>
              <a:defRPr sz="4800"/>
            </a:lvl7pPr>
            <a:lvl8pPr marL="16089056" indent="0">
              <a:buNone/>
              <a:defRPr sz="4800"/>
            </a:lvl8pPr>
            <a:lvl9pPr marL="18387488" indent="0">
              <a:buNone/>
              <a:defRPr sz="4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22308A-38DA-4635-B8B7-8B74E673E941}" type="datetimeFigureOut">
              <a:rPr lang="en-US"/>
              <a:pPr>
                <a:defRPr/>
              </a:pPr>
              <a:t>8/12/2014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A0083C-6FDC-43CA-BD09-3732FFD9D1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6" y="20482560"/>
            <a:ext cx="30723840" cy="2418080"/>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10036816" y="2614512"/>
            <a:ext cx="30723840" cy="17556480"/>
          </a:xfrm>
        </p:spPr>
        <p:txBody>
          <a:bodyPr rtlCol="0">
            <a:normAutofit/>
          </a:bodyPr>
          <a:lstStyle>
            <a:lvl1pPr marL="0" indent="0">
              <a:buNone/>
              <a:defRPr sz="16000"/>
            </a:lvl1pPr>
            <a:lvl2pPr marL="2298432" indent="0">
              <a:buNone/>
              <a:defRPr sz="14400"/>
            </a:lvl2pPr>
            <a:lvl3pPr marL="4596864" indent="0">
              <a:buNone/>
              <a:defRPr sz="12800"/>
            </a:lvl3pPr>
            <a:lvl4pPr marL="6895312" indent="0">
              <a:buNone/>
              <a:defRPr sz="9600"/>
            </a:lvl4pPr>
            <a:lvl5pPr marL="9193744" indent="0">
              <a:buNone/>
              <a:defRPr sz="9600"/>
            </a:lvl5pPr>
            <a:lvl6pPr marL="11492176" indent="0">
              <a:buNone/>
              <a:defRPr sz="9600"/>
            </a:lvl6pPr>
            <a:lvl7pPr marL="13790608" indent="0">
              <a:buNone/>
              <a:defRPr sz="9600"/>
            </a:lvl7pPr>
            <a:lvl8pPr marL="16089056" indent="0">
              <a:buNone/>
              <a:defRPr sz="9600"/>
            </a:lvl8pPr>
            <a:lvl9pPr marL="18387488" indent="0">
              <a:buNone/>
              <a:defRPr sz="9600"/>
            </a:lvl9pPr>
          </a:lstStyle>
          <a:p>
            <a:pPr lvl="0"/>
            <a:endParaRPr lang="en-US" noProof="0"/>
          </a:p>
        </p:txBody>
      </p:sp>
      <p:sp>
        <p:nvSpPr>
          <p:cNvPr id="4" name="Text Placeholder 3"/>
          <p:cNvSpPr>
            <a:spLocks noGrp="1"/>
          </p:cNvSpPr>
          <p:nvPr>
            <p:ph type="body" sz="half" idx="2"/>
          </p:nvPr>
        </p:nvSpPr>
        <p:spPr>
          <a:xfrm>
            <a:off x="10036816" y="22900640"/>
            <a:ext cx="30723840" cy="3434080"/>
          </a:xfrm>
        </p:spPr>
        <p:txBody>
          <a:bodyPr/>
          <a:lstStyle>
            <a:lvl1pPr marL="0" indent="0">
              <a:buNone/>
              <a:defRPr sz="6400"/>
            </a:lvl1pPr>
            <a:lvl2pPr marL="2298432" indent="0">
              <a:buNone/>
              <a:defRPr sz="6400"/>
            </a:lvl2pPr>
            <a:lvl3pPr marL="4596864" indent="0">
              <a:buNone/>
              <a:defRPr sz="4800"/>
            </a:lvl3pPr>
            <a:lvl4pPr marL="6895312" indent="0">
              <a:buNone/>
              <a:defRPr sz="4800"/>
            </a:lvl4pPr>
            <a:lvl5pPr marL="9193744" indent="0">
              <a:buNone/>
              <a:defRPr sz="4800"/>
            </a:lvl5pPr>
            <a:lvl6pPr marL="11492176" indent="0">
              <a:buNone/>
              <a:defRPr sz="4800"/>
            </a:lvl6pPr>
            <a:lvl7pPr marL="13790608" indent="0">
              <a:buNone/>
              <a:defRPr sz="4800"/>
            </a:lvl7pPr>
            <a:lvl8pPr marL="16089056" indent="0">
              <a:buNone/>
              <a:defRPr sz="4800"/>
            </a:lvl8pPr>
            <a:lvl9pPr marL="18387488" indent="0">
              <a:buNone/>
              <a:defRPr sz="4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2BEF29-B703-40FA-8D9F-2B209D9D26E2}" type="datetimeFigureOut">
              <a:rPr lang="en-US"/>
              <a:pPr>
                <a:defRPr/>
              </a:pPr>
              <a:t>8/12/2014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93D505-D180-40C2-B64B-733D95142F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60638" y="1171575"/>
            <a:ext cx="46085125" cy="4876800"/>
          </a:xfrm>
          <a:prstGeom prst="rect">
            <a:avLst/>
          </a:prstGeom>
          <a:noFill/>
          <a:ln w="9525">
            <a:noFill/>
            <a:miter lim="800000"/>
            <a:headEnd/>
            <a:tailEnd/>
          </a:ln>
        </p:spPr>
        <p:txBody>
          <a:bodyPr vert="horz" wrap="square" lIns="459680" tIns="229840" rIns="459680" bIns="22984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560638" y="6827838"/>
            <a:ext cx="46085125" cy="19310350"/>
          </a:xfrm>
          <a:prstGeom prst="rect">
            <a:avLst/>
          </a:prstGeom>
          <a:noFill/>
          <a:ln w="9525">
            <a:noFill/>
            <a:miter lim="800000"/>
            <a:headEnd/>
            <a:tailEnd/>
          </a:ln>
        </p:spPr>
        <p:txBody>
          <a:bodyPr vert="horz" wrap="square" lIns="459680" tIns="229840" rIns="459680" bIns="2298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560638" y="27120850"/>
            <a:ext cx="11947525" cy="1557338"/>
          </a:xfrm>
          <a:prstGeom prst="rect">
            <a:avLst/>
          </a:prstGeom>
        </p:spPr>
        <p:txBody>
          <a:bodyPr vert="horz" lIns="459680" tIns="229840" rIns="459680" bIns="229840" rtlCol="0" anchor="ctr"/>
          <a:lstStyle>
            <a:lvl1pPr algn="l" defTabSz="4596864" fontAlgn="auto">
              <a:spcBef>
                <a:spcPts val="0"/>
              </a:spcBef>
              <a:spcAft>
                <a:spcPts val="0"/>
              </a:spcAft>
              <a:defRPr sz="6400" smtClean="0">
                <a:solidFill>
                  <a:schemeClr val="tx1">
                    <a:tint val="75000"/>
                  </a:schemeClr>
                </a:solidFill>
                <a:latin typeface="+mn-lt"/>
              </a:defRPr>
            </a:lvl1pPr>
          </a:lstStyle>
          <a:p>
            <a:pPr>
              <a:defRPr/>
            </a:pPr>
            <a:fld id="{00FEFA5C-A79E-49A1-936D-B74F596D716E}" type="datetimeFigureOut">
              <a:rPr lang="en-US"/>
              <a:pPr>
                <a:defRPr/>
              </a:pPr>
              <a:t>8/12/2014</a:t>
            </a:fld>
            <a:endParaRPr lang="en-US"/>
          </a:p>
        </p:txBody>
      </p:sp>
      <p:sp>
        <p:nvSpPr>
          <p:cNvPr id="5" name="Footer Placeholder 4"/>
          <p:cNvSpPr>
            <a:spLocks noGrp="1"/>
          </p:cNvSpPr>
          <p:nvPr>
            <p:ph type="ftr" sz="quarter" idx="3"/>
          </p:nvPr>
        </p:nvSpPr>
        <p:spPr>
          <a:xfrm>
            <a:off x="17495838" y="27120850"/>
            <a:ext cx="16214725" cy="1557338"/>
          </a:xfrm>
          <a:prstGeom prst="rect">
            <a:avLst/>
          </a:prstGeom>
        </p:spPr>
        <p:txBody>
          <a:bodyPr vert="horz" lIns="459680" tIns="229840" rIns="459680" bIns="229840" rtlCol="0" anchor="ctr"/>
          <a:lstStyle>
            <a:lvl1pPr algn="ctr" defTabSz="4596864" fontAlgn="auto">
              <a:spcBef>
                <a:spcPts val="0"/>
              </a:spcBef>
              <a:spcAft>
                <a:spcPts val="0"/>
              </a:spcAft>
              <a:defRPr sz="64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6698238" y="27120850"/>
            <a:ext cx="11947525" cy="1557338"/>
          </a:xfrm>
          <a:prstGeom prst="rect">
            <a:avLst/>
          </a:prstGeom>
        </p:spPr>
        <p:txBody>
          <a:bodyPr vert="horz" lIns="459680" tIns="229840" rIns="459680" bIns="229840" rtlCol="0" anchor="ctr"/>
          <a:lstStyle>
            <a:lvl1pPr algn="r" defTabSz="4596864" fontAlgn="auto">
              <a:spcBef>
                <a:spcPts val="0"/>
              </a:spcBef>
              <a:spcAft>
                <a:spcPts val="0"/>
              </a:spcAft>
              <a:defRPr sz="6400" smtClean="0">
                <a:solidFill>
                  <a:schemeClr val="tx1">
                    <a:tint val="75000"/>
                  </a:schemeClr>
                </a:solidFill>
                <a:latin typeface="+mn-lt"/>
              </a:defRPr>
            </a:lvl1pPr>
          </a:lstStyle>
          <a:p>
            <a:pPr>
              <a:defRPr/>
            </a:pPr>
            <a:fld id="{8E217F8A-3CC4-4F55-B877-DA0192AFC9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95813" rtl="0" fontAlgn="base">
        <a:spcBef>
          <a:spcPct val="0"/>
        </a:spcBef>
        <a:spcAft>
          <a:spcPct val="0"/>
        </a:spcAft>
        <a:defRPr sz="22400" kern="1200">
          <a:solidFill>
            <a:schemeClr val="tx1"/>
          </a:solidFill>
          <a:latin typeface="+mj-lt"/>
          <a:ea typeface="+mj-ea"/>
          <a:cs typeface="+mj-cs"/>
        </a:defRPr>
      </a:lvl1pPr>
      <a:lvl2pPr algn="ctr" defTabSz="4595813" rtl="0" fontAlgn="base">
        <a:spcBef>
          <a:spcPct val="0"/>
        </a:spcBef>
        <a:spcAft>
          <a:spcPct val="0"/>
        </a:spcAft>
        <a:defRPr sz="22400">
          <a:solidFill>
            <a:schemeClr val="tx1"/>
          </a:solidFill>
          <a:latin typeface="Calibri" pitchFamily="34" charset="0"/>
        </a:defRPr>
      </a:lvl2pPr>
      <a:lvl3pPr algn="ctr" defTabSz="4595813" rtl="0" fontAlgn="base">
        <a:spcBef>
          <a:spcPct val="0"/>
        </a:spcBef>
        <a:spcAft>
          <a:spcPct val="0"/>
        </a:spcAft>
        <a:defRPr sz="22400">
          <a:solidFill>
            <a:schemeClr val="tx1"/>
          </a:solidFill>
          <a:latin typeface="Calibri" pitchFamily="34" charset="0"/>
        </a:defRPr>
      </a:lvl3pPr>
      <a:lvl4pPr algn="ctr" defTabSz="4595813" rtl="0" fontAlgn="base">
        <a:spcBef>
          <a:spcPct val="0"/>
        </a:spcBef>
        <a:spcAft>
          <a:spcPct val="0"/>
        </a:spcAft>
        <a:defRPr sz="22400">
          <a:solidFill>
            <a:schemeClr val="tx1"/>
          </a:solidFill>
          <a:latin typeface="Calibri" pitchFamily="34" charset="0"/>
        </a:defRPr>
      </a:lvl4pPr>
      <a:lvl5pPr algn="ctr" defTabSz="4595813" rtl="0" fontAlgn="base">
        <a:spcBef>
          <a:spcPct val="0"/>
        </a:spcBef>
        <a:spcAft>
          <a:spcPct val="0"/>
        </a:spcAft>
        <a:defRPr sz="22400">
          <a:solidFill>
            <a:schemeClr val="tx1"/>
          </a:solidFill>
          <a:latin typeface="Calibri" pitchFamily="34" charset="0"/>
        </a:defRPr>
      </a:lvl5pPr>
      <a:lvl6pPr marL="457200" algn="ctr" defTabSz="4595813" rtl="0" fontAlgn="base">
        <a:spcBef>
          <a:spcPct val="0"/>
        </a:spcBef>
        <a:spcAft>
          <a:spcPct val="0"/>
        </a:spcAft>
        <a:defRPr sz="22400">
          <a:solidFill>
            <a:schemeClr val="tx1"/>
          </a:solidFill>
          <a:latin typeface="Calibri" pitchFamily="34" charset="0"/>
        </a:defRPr>
      </a:lvl6pPr>
      <a:lvl7pPr marL="914400" algn="ctr" defTabSz="4595813" rtl="0" fontAlgn="base">
        <a:spcBef>
          <a:spcPct val="0"/>
        </a:spcBef>
        <a:spcAft>
          <a:spcPct val="0"/>
        </a:spcAft>
        <a:defRPr sz="22400">
          <a:solidFill>
            <a:schemeClr val="tx1"/>
          </a:solidFill>
          <a:latin typeface="Calibri" pitchFamily="34" charset="0"/>
        </a:defRPr>
      </a:lvl7pPr>
      <a:lvl8pPr marL="1371600" algn="ctr" defTabSz="4595813" rtl="0" fontAlgn="base">
        <a:spcBef>
          <a:spcPct val="0"/>
        </a:spcBef>
        <a:spcAft>
          <a:spcPct val="0"/>
        </a:spcAft>
        <a:defRPr sz="22400">
          <a:solidFill>
            <a:schemeClr val="tx1"/>
          </a:solidFill>
          <a:latin typeface="Calibri" pitchFamily="34" charset="0"/>
        </a:defRPr>
      </a:lvl8pPr>
      <a:lvl9pPr marL="1828800" algn="ctr" defTabSz="4595813" rtl="0" fontAlgn="base">
        <a:spcBef>
          <a:spcPct val="0"/>
        </a:spcBef>
        <a:spcAft>
          <a:spcPct val="0"/>
        </a:spcAft>
        <a:defRPr sz="22400">
          <a:solidFill>
            <a:schemeClr val="tx1"/>
          </a:solidFill>
          <a:latin typeface="Calibri" pitchFamily="34" charset="0"/>
        </a:defRPr>
      </a:lvl9pPr>
    </p:titleStyle>
    <p:bodyStyle>
      <a:lvl1pPr marL="1722438" indent="-1722438" algn="l" defTabSz="4595813" rtl="0" fontAlgn="base">
        <a:spcBef>
          <a:spcPct val="20000"/>
        </a:spcBef>
        <a:spcAft>
          <a:spcPct val="0"/>
        </a:spcAft>
        <a:buFont typeface="Arial" charset="0"/>
        <a:buChar char="•"/>
        <a:defRPr sz="16000" kern="1200">
          <a:solidFill>
            <a:schemeClr val="tx1"/>
          </a:solidFill>
          <a:latin typeface="+mn-lt"/>
          <a:ea typeface="+mn-ea"/>
          <a:cs typeface="+mn-cs"/>
        </a:defRPr>
      </a:lvl1pPr>
      <a:lvl2pPr marL="3733800" indent="-1435100" algn="l" defTabSz="4595813" rtl="0" fontAlgn="base">
        <a:spcBef>
          <a:spcPct val="20000"/>
        </a:spcBef>
        <a:spcAft>
          <a:spcPct val="0"/>
        </a:spcAft>
        <a:buFont typeface="Arial" charset="0"/>
        <a:buChar char="–"/>
        <a:defRPr sz="14400" kern="1200">
          <a:solidFill>
            <a:schemeClr val="tx1"/>
          </a:solidFill>
          <a:latin typeface="+mn-lt"/>
          <a:ea typeface="+mn-ea"/>
          <a:cs typeface="+mn-cs"/>
        </a:defRPr>
      </a:lvl2pPr>
      <a:lvl3pPr marL="5745163" indent="-1147763" algn="l" defTabSz="4595813" rtl="0" fontAlgn="base">
        <a:spcBef>
          <a:spcPct val="20000"/>
        </a:spcBef>
        <a:spcAft>
          <a:spcPct val="0"/>
        </a:spcAft>
        <a:buFont typeface="Arial" charset="0"/>
        <a:buChar char="•"/>
        <a:defRPr sz="12800" kern="1200">
          <a:solidFill>
            <a:schemeClr val="tx1"/>
          </a:solidFill>
          <a:latin typeface="+mn-lt"/>
          <a:ea typeface="+mn-ea"/>
          <a:cs typeface="+mn-cs"/>
        </a:defRPr>
      </a:lvl3pPr>
      <a:lvl4pPr marL="8043863" indent="-1147763" algn="l" defTabSz="4595813" rtl="0" fontAlgn="base">
        <a:spcBef>
          <a:spcPct val="20000"/>
        </a:spcBef>
        <a:spcAft>
          <a:spcPct val="0"/>
        </a:spcAft>
        <a:buFont typeface="Arial" charset="0"/>
        <a:buChar char="–"/>
        <a:defRPr sz="9600" kern="1200">
          <a:solidFill>
            <a:schemeClr val="tx1"/>
          </a:solidFill>
          <a:latin typeface="+mn-lt"/>
          <a:ea typeface="+mn-ea"/>
          <a:cs typeface="+mn-cs"/>
        </a:defRPr>
      </a:lvl4pPr>
      <a:lvl5pPr marL="10342563" indent="-1147763" algn="l" defTabSz="4595813" rtl="0" fontAlgn="base">
        <a:spcBef>
          <a:spcPct val="20000"/>
        </a:spcBef>
        <a:spcAft>
          <a:spcPct val="0"/>
        </a:spcAft>
        <a:buFont typeface="Arial" charset="0"/>
        <a:buChar char="»"/>
        <a:defRPr sz="9600" kern="1200">
          <a:solidFill>
            <a:schemeClr val="tx1"/>
          </a:solidFill>
          <a:latin typeface="+mn-lt"/>
          <a:ea typeface="+mn-ea"/>
          <a:cs typeface="+mn-cs"/>
        </a:defRPr>
      </a:lvl5pPr>
      <a:lvl6pPr marL="12641392" indent="-1149216" algn="l" defTabSz="4596864"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939840" indent="-1149216" algn="l" defTabSz="4596864"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7238272" indent="-1149216" algn="l" defTabSz="4596864"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9536704" indent="-1149216" algn="l" defTabSz="4596864"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596864" rtl="0" eaLnBrk="1" latinLnBrk="0" hangingPunct="1">
        <a:defRPr sz="9600" kern="1200">
          <a:solidFill>
            <a:schemeClr val="tx1"/>
          </a:solidFill>
          <a:latin typeface="+mn-lt"/>
          <a:ea typeface="+mn-ea"/>
          <a:cs typeface="+mn-cs"/>
        </a:defRPr>
      </a:lvl1pPr>
      <a:lvl2pPr marL="2298432" algn="l" defTabSz="4596864" rtl="0" eaLnBrk="1" latinLnBrk="0" hangingPunct="1">
        <a:defRPr sz="9600" kern="1200">
          <a:solidFill>
            <a:schemeClr val="tx1"/>
          </a:solidFill>
          <a:latin typeface="+mn-lt"/>
          <a:ea typeface="+mn-ea"/>
          <a:cs typeface="+mn-cs"/>
        </a:defRPr>
      </a:lvl2pPr>
      <a:lvl3pPr marL="4596864" algn="l" defTabSz="4596864" rtl="0" eaLnBrk="1" latinLnBrk="0" hangingPunct="1">
        <a:defRPr sz="9600" kern="1200">
          <a:solidFill>
            <a:schemeClr val="tx1"/>
          </a:solidFill>
          <a:latin typeface="+mn-lt"/>
          <a:ea typeface="+mn-ea"/>
          <a:cs typeface="+mn-cs"/>
        </a:defRPr>
      </a:lvl3pPr>
      <a:lvl4pPr marL="6895312" algn="l" defTabSz="4596864" rtl="0" eaLnBrk="1" latinLnBrk="0" hangingPunct="1">
        <a:defRPr sz="9600" kern="1200">
          <a:solidFill>
            <a:schemeClr val="tx1"/>
          </a:solidFill>
          <a:latin typeface="+mn-lt"/>
          <a:ea typeface="+mn-ea"/>
          <a:cs typeface="+mn-cs"/>
        </a:defRPr>
      </a:lvl4pPr>
      <a:lvl5pPr marL="9193744" algn="l" defTabSz="4596864" rtl="0" eaLnBrk="1" latinLnBrk="0" hangingPunct="1">
        <a:defRPr sz="9600" kern="1200">
          <a:solidFill>
            <a:schemeClr val="tx1"/>
          </a:solidFill>
          <a:latin typeface="+mn-lt"/>
          <a:ea typeface="+mn-ea"/>
          <a:cs typeface="+mn-cs"/>
        </a:defRPr>
      </a:lvl5pPr>
      <a:lvl6pPr marL="11492176" algn="l" defTabSz="4596864" rtl="0" eaLnBrk="1" latinLnBrk="0" hangingPunct="1">
        <a:defRPr sz="9600" kern="1200">
          <a:solidFill>
            <a:schemeClr val="tx1"/>
          </a:solidFill>
          <a:latin typeface="+mn-lt"/>
          <a:ea typeface="+mn-ea"/>
          <a:cs typeface="+mn-cs"/>
        </a:defRPr>
      </a:lvl6pPr>
      <a:lvl7pPr marL="13790608" algn="l" defTabSz="4596864" rtl="0" eaLnBrk="1" latinLnBrk="0" hangingPunct="1">
        <a:defRPr sz="9600" kern="1200">
          <a:solidFill>
            <a:schemeClr val="tx1"/>
          </a:solidFill>
          <a:latin typeface="+mn-lt"/>
          <a:ea typeface="+mn-ea"/>
          <a:cs typeface="+mn-cs"/>
        </a:defRPr>
      </a:lvl7pPr>
      <a:lvl8pPr marL="16089056" algn="l" defTabSz="4596864" rtl="0" eaLnBrk="1" latinLnBrk="0" hangingPunct="1">
        <a:defRPr sz="9600" kern="1200">
          <a:solidFill>
            <a:schemeClr val="tx1"/>
          </a:solidFill>
          <a:latin typeface="+mn-lt"/>
          <a:ea typeface="+mn-ea"/>
          <a:cs typeface="+mn-cs"/>
        </a:defRPr>
      </a:lvl8pPr>
      <a:lvl9pPr marL="18387488" algn="l" defTabSz="4596864" rtl="0" eaLnBrk="1" latinLnBrk="0" hangingPunct="1">
        <a:defRPr sz="9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838200" y="12192000"/>
            <a:ext cx="49377600" cy="15327273"/>
          </a:xfrm>
          <a:prstGeom prst="rect">
            <a:avLst/>
          </a:prstGeom>
          <a:noFill/>
          <a:ln w="9525">
            <a:noFill/>
            <a:miter lim="800000"/>
            <a:headEnd/>
            <a:tailEnd/>
          </a:ln>
        </p:spPr>
        <p:txBody>
          <a:bodyPr lIns="1463040" tIns="731520" rIns="1463040" bIns="731520">
            <a:spAutoFit/>
          </a:bodyPr>
          <a:lstStyle/>
          <a:p>
            <a:pPr algn="ctr"/>
            <a:r>
              <a:rPr lang="en-US" sz="9000" b="1" dirty="0">
                <a:solidFill>
                  <a:srgbClr val="002060"/>
                </a:solidFill>
                <a:cs typeface="Arial" charset="0"/>
              </a:rPr>
              <a:t>For every </a:t>
            </a:r>
            <a:r>
              <a:rPr lang="en-US" sz="9000" b="1" dirty="0" smtClean="0">
                <a:solidFill>
                  <a:srgbClr val="002060"/>
                </a:solidFill>
                <a:cs typeface="Arial" charset="0"/>
              </a:rPr>
              <a:t>1000 </a:t>
            </a:r>
            <a:r>
              <a:rPr lang="en-US" sz="9000" b="1" dirty="0">
                <a:solidFill>
                  <a:srgbClr val="002060"/>
                </a:solidFill>
                <a:cs typeface="Arial" charset="0"/>
              </a:rPr>
              <a:t>steps your pedometer records, cross off a </a:t>
            </a:r>
            <a:r>
              <a:rPr lang="en-US" sz="9000" b="1" dirty="0" smtClean="0">
                <a:solidFill>
                  <a:srgbClr val="002060"/>
                </a:solidFill>
                <a:cs typeface="Arial" charset="0"/>
              </a:rPr>
              <a:t>turkey. </a:t>
            </a:r>
            <a:r>
              <a:rPr lang="en-US" sz="9000" b="1" dirty="0">
                <a:solidFill>
                  <a:srgbClr val="002060"/>
                </a:solidFill>
                <a:cs typeface="Arial" charset="0"/>
              </a:rPr>
              <a:t>If you do not have a pedometer, for every </a:t>
            </a:r>
            <a:r>
              <a:rPr lang="en-US" sz="9000" b="1" dirty="0" smtClean="0">
                <a:solidFill>
                  <a:srgbClr val="002060"/>
                </a:solidFill>
                <a:cs typeface="Arial" charset="0"/>
              </a:rPr>
              <a:t>30 </a:t>
            </a:r>
            <a:r>
              <a:rPr lang="en-US" sz="9000" b="1" dirty="0">
                <a:solidFill>
                  <a:srgbClr val="002060"/>
                </a:solidFill>
                <a:cs typeface="Arial" charset="0"/>
              </a:rPr>
              <a:t>minutes you walk, cross off a </a:t>
            </a:r>
            <a:r>
              <a:rPr lang="en-US" sz="9000" b="1" dirty="0" smtClean="0">
                <a:solidFill>
                  <a:srgbClr val="002060"/>
                </a:solidFill>
                <a:cs typeface="Arial" charset="0"/>
              </a:rPr>
              <a:t>turkey. </a:t>
            </a:r>
            <a:endParaRPr lang="en-US" sz="9000" b="1" dirty="0" smtClean="0">
              <a:solidFill>
                <a:srgbClr val="002060"/>
              </a:solidFill>
              <a:cs typeface="Arial" charset="0"/>
            </a:endParaRPr>
          </a:p>
          <a:p>
            <a:pPr algn="ctr"/>
            <a:endParaRPr lang="en-US" sz="9000" b="1" dirty="0" smtClean="0">
              <a:solidFill>
                <a:srgbClr val="002060"/>
              </a:solidFill>
              <a:cs typeface="Arial" charset="0"/>
            </a:endParaRPr>
          </a:p>
          <a:p>
            <a:pPr algn="ctr"/>
            <a:r>
              <a:rPr lang="en-US" sz="9000" b="1" dirty="0" smtClean="0">
                <a:solidFill>
                  <a:srgbClr val="002060"/>
                </a:solidFill>
                <a:cs typeface="Arial" charset="0"/>
              </a:rPr>
              <a:t>**FULL CARD = 5,000 steps or 30 minutes per day**</a:t>
            </a:r>
          </a:p>
          <a:p>
            <a:pPr algn="ctr"/>
            <a:r>
              <a:rPr lang="en-US" sz="9000" b="1" dirty="0" smtClean="0">
                <a:solidFill>
                  <a:srgbClr val="002060"/>
                </a:solidFill>
                <a:cs typeface="Arial" charset="0"/>
              </a:rPr>
              <a:t>AIM = 1,000 steps in 10 minutes to meet the moderate-vigorous </a:t>
            </a:r>
            <a:r>
              <a:rPr lang="en-US" sz="9000" b="1" smtClean="0">
                <a:solidFill>
                  <a:srgbClr val="002060"/>
                </a:solidFill>
                <a:cs typeface="Arial" charset="0"/>
              </a:rPr>
              <a:t>intensity standard</a:t>
            </a:r>
            <a:endParaRPr lang="en-US" sz="9000" b="1" dirty="0">
              <a:solidFill>
                <a:srgbClr val="002060"/>
              </a:solidFill>
              <a:cs typeface="Arial" charset="0"/>
            </a:endParaRPr>
          </a:p>
          <a:p>
            <a:pPr algn="ctr"/>
            <a:endParaRPr lang="en-US" sz="9000" b="1" dirty="0" smtClean="0">
              <a:solidFill>
                <a:srgbClr val="002060"/>
              </a:solidFill>
              <a:cs typeface="Arial" charset="0"/>
            </a:endParaRPr>
          </a:p>
          <a:p>
            <a:pPr algn="ctr"/>
            <a:r>
              <a:rPr lang="en-US" sz="9000" b="1" dirty="0" smtClean="0">
                <a:solidFill>
                  <a:srgbClr val="002060"/>
                </a:solidFill>
                <a:cs typeface="Arial" charset="0"/>
              </a:rPr>
              <a:t>Put </a:t>
            </a:r>
            <a:r>
              <a:rPr lang="en-US" sz="9000" b="1" dirty="0">
                <a:solidFill>
                  <a:srgbClr val="002060"/>
                </a:solidFill>
                <a:cs typeface="Arial" charset="0"/>
              </a:rPr>
              <a:t>full cards in the marked </a:t>
            </a:r>
            <a:r>
              <a:rPr lang="en-US" sz="9000" b="1" dirty="0" smtClean="0">
                <a:solidFill>
                  <a:srgbClr val="002060"/>
                </a:solidFill>
                <a:cs typeface="Arial" charset="0"/>
              </a:rPr>
              <a:t>envelope/fish bowl.  Don’t forget your name and extension!  Prize draws will be done at the end of the campaign. The more completed walking cards, the more chances you have to WIN! </a:t>
            </a:r>
          </a:p>
          <a:p>
            <a:pPr algn="ctr"/>
            <a:endParaRPr lang="en-US" sz="9000" b="1" dirty="0">
              <a:solidFill>
                <a:srgbClr val="002060"/>
              </a:solidFill>
              <a:cs typeface="Arial" charset="0"/>
            </a:endParaRPr>
          </a:p>
        </p:txBody>
      </p:sp>
      <p:sp>
        <p:nvSpPr>
          <p:cNvPr id="13316" name="TextBox 7"/>
          <p:cNvSpPr txBox="1">
            <a:spLocks noChangeArrowheads="1"/>
          </p:cNvSpPr>
          <p:nvPr/>
        </p:nvSpPr>
        <p:spPr bwMode="auto">
          <a:xfrm>
            <a:off x="1524000" y="1280795"/>
            <a:ext cx="38709600" cy="4206875"/>
          </a:xfrm>
          <a:prstGeom prst="rect">
            <a:avLst/>
          </a:prstGeom>
          <a:noFill/>
          <a:ln w="9525">
            <a:noFill/>
            <a:miter lim="800000"/>
            <a:headEnd/>
            <a:tailEnd/>
          </a:ln>
        </p:spPr>
        <p:txBody>
          <a:bodyPr lIns="1463040" tIns="731520" rIns="1463040" bIns="731520">
            <a:spAutoFit/>
          </a:bodyPr>
          <a:lstStyle/>
          <a:p>
            <a:pPr algn="ctr"/>
            <a:r>
              <a:rPr lang="en-US" sz="18000" b="1" dirty="0" smtClean="0">
                <a:solidFill>
                  <a:srgbClr val="002060"/>
                </a:solidFill>
                <a:cs typeface="Arial" charset="0"/>
              </a:rPr>
              <a:t>Chase the Turkey Card</a:t>
            </a:r>
            <a:endParaRPr lang="en-US" sz="18000" b="1" dirty="0">
              <a:solidFill>
                <a:srgbClr val="002060"/>
              </a:solidFill>
              <a:cs typeface="Arial" charset="0"/>
            </a:endParaRPr>
          </a:p>
        </p:txBody>
      </p:sp>
      <p:sp>
        <p:nvSpPr>
          <p:cNvPr id="13318" name="TextBox 9"/>
          <p:cNvSpPr txBox="1">
            <a:spLocks noChangeArrowheads="1"/>
          </p:cNvSpPr>
          <p:nvPr/>
        </p:nvSpPr>
        <p:spPr bwMode="auto">
          <a:xfrm>
            <a:off x="502920" y="25146000"/>
            <a:ext cx="51206400" cy="3200400"/>
          </a:xfrm>
          <a:prstGeom prst="rect">
            <a:avLst/>
          </a:prstGeom>
          <a:noFill/>
          <a:ln w="9525">
            <a:noFill/>
            <a:miter lim="800000"/>
            <a:headEnd/>
            <a:tailEnd/>
          </a:ln>
        </p:spPr>
        <p:txBody>
          <a:bodyPr lIns="1463040" tIns="731520" rIns="1463040" bIns="731520">
            <a:spAutoFit/>
          </a:bodyPr>
          <a:lstStyle/>
          <a:p>
            <a:pPr algn="ctr"/>
            <a:r>
              <a:rPr lang="en-US" sz="11200" b="1" dirty="0">
                <a:solidFill>
                  <a:srgbClr val="002060"/>
                </a:solidFill>
                <a:cs typeface="Arial" charset="0"/>
              </a:rPr>
              <a:t>Name: ________________________      Ext.: ______________</a:t>
            </a:r>
          </a:p>
        </p:txBody>
      </p:sp>
      <p:pic>
        <p:nvPicPr>
          <p:cNvPr id="1026" name="Picture 2" descr="C:\Users\User\Desktop\EWSNetwork\EmployeeWellness_Logo2 cropped 950x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0125" y="1280795"/>
            <a:ext cx="10801350" cy="47184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330191" y="5999279"/>
            <a:ext cx="7239015" cy="5379731"/>
          </a:xfrm>
          <a:prstGeom prst="rect">
            <a:avLst/>
          </a:prstGeom>
        </p:spPr>
      </p:pic>
      <p:pic>
        <p:nvPicPr>
          <p:cNvPr id="12" name="Picture 11"/>
          <p:cNvPicPr>
            <a:picLocks noChangeAspect="1"/>
          </p:cNvPicPr>
          <p:nvPr/>
        </p:nvPicPr>
        <p:blipFill>
          <a:blip r:embed="rId3"/>
          <a:stretch>
            <a:fillRect/>
          </a:stretch>
        </p:blipFill>
        <p:spPr>
          <a:xfrm>
            <a:off x="12351532" y="6050268"/>
            <a:ext cx="7239015" cy="5379731"/>
          </a:xfrm>
          <a:prstGeom prst="rect">
            <a:avLst/>
          </a:prstGeom>
        </p:spPr>
      </p:pic>
      <p:pic>
        <p:nvPicPr>
          <p:cNvPr id="13" name="Picture 12"/>
          <p:cNvPicPr>
            <a:picLocks noChangeAspect="1"/>
          </p:cNvPicPr>
          <p:nvPr/>
        </p:nvPicPr>
        <p:blipFill>
          <a:blip r:embed="rId3"/>
          <a:stretch>
            <a:fillRect/>
          </a:stretch>
        </p:blipFill>
        <p:spPr>
          <a:xfrm>
            <a:off x="21309787" y="6149969"/>
            <a:ext cx="7239015" cy="5379731"/>
          </a:xfrm>
          <a:prstGeom prst="rect">
            <a:avLst/>
          </a:prstGeom>
        </p:spPr>
      </p:pic>
      <p:pic>
        <p:nvPicPr>
          <p:cNvPr id="14" name="Picture 13"/>
          <p:cNvPicPr>
            <a:picLocks noChangeAspect="1"/>
          </p:cNvPicPr>
          <p:nvPr/>
        </p:nvPicPr>
        <p:blipFill>
          <a:blip r:embed="rId3"/>
          <a:stretch>
            <a:fillRect/>
          </a:stretch>
        </p:blipFill>
        <p:spPr>
          <a:xfrm>
            <a:off x="30204956" y="5999278"/>
            <a:ext cx="7239015" cy="5379731"/>
          </a:xfrm>
          <a:prstGeom prst="rect">
            <a:avLst/>
          </a:prstGeom>
        </p:spPr>
      </p:pic>
      <p:pic>
        <p:nvPicPr>
          <p:cNvPr id="15" name="Picture 14"/>
          <p:cNvPicPr>
            <a:picLocks noChangeAspect="1"/>
          </p:cNvPicPr>
          <p:nvPr/>
        </p:nvPicPr>
        <p:blipFill>
          <a:blip r:embed="rId3"/>
          <a:stretch>
            <a:fillRect/>
          </a:stretch>
        </p:blipFill>
        <p:spPr>
          <a:xfrm>
            <a:off x="39226297" y="6050269"/>
            <a:ext cx="7239015" cy="5379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110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lbcc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Garth Jansen</dc:creator>
  <cp:lastModifiedBy>Meaghan Jansen</cp:lastModifiedBy>
  <cp:revision>24</cp:revision>
  <dcterms:created xsi:type="dcterms:W3CDTF">2010-04-20T12:33:42Z</dcterms:created>
  <dcterms:modified xsi:type="dcterms:W3CDTF">2014-08-12T17:57:29Z</dcterms:modified>
</cp:coreProperties>
</file>