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9189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8377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7566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6755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5943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5132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4320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93509" algn="l" defTabSz="549189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30" d="100"/>
          <a:sy n="30" d="100"/>
        </p:scale>
        <p:origin x="-3000" y="-104"/>
      </p:cViewPr>
      <p:guideLst>
        <p:guide orient="horz" pos="4896"/>
        <p:guide pos="31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1" y="4828965"/>
            <a:ext cx="8549640" cy="333205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8808720"/>
            <a:ext cx="7040881" cy="3972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9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8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7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5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93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0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7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5357" y="1104691"/>
            <a:ext cx="2259647" cy="2355469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104691"/>
            <a:ext cx="6614795" cy="2355469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4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1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9988974"/>
            <a:ext cx="8549640" cy="308737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6588551"/>
            <a:ext cx="8549640" cy="34004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918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83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75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67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59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513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43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935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6441017"/>
            <a:ext cx="4437222" cy="1821836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7783" y="6441017"/>
            <a:ext cx="4437221" cy="1821836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1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2514"/>
            <a:ext cx="9052561" cy="25908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3479590"/>
            <a:ext cx="4444206" cy="145012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9189" indent="0">
              <a:buNone/>
              <a:defRPr sz="2400" b="1"/>
            </a:lvl2pPr>
            <a:lvl3pPr marL="1098377" indent="0">
              <a:buNone/>
              <a:defRPr sz="2200" b="1"/>
            </a:lvl3pPr>
            <a:lvl4pPr marL="1647566" indent="0">
              <a:buNone/>
              <a:defRPr sz="1900" b="1"/>
            </a:lvl4pPr>
            <a:lvl5pPr marL="2196755" indent="0">
              <a:buNone/>
              <a:defRPr sz="1900" b="1"/>
            </a:lvl5pPr>
            <a:lvl6pPr marL="2745943" indent="0">
              <a:buNone/>
              <a:defRPr sz="1900" b="1"/>
            </a:lvl6pPr>
            <a:lvl7pPr marL="3295132" indent="0">
              <a:buNone/>
              <a:defRPr sz="1900" b="1"/>
            </a:lvl7pPr>
            <a:lvl8pPr marL="3844320" indent="0">
              <a:buNone/>
              <a:defRPr sz="1900" b="1"/>
            </a:lvl8pPr>
            <a:lvl9pPr marL="4393509" indent="0">
              <a:buNone/>
              <a:defRPr sz="19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4929717"/>
            <a:ext cx="4444206" cy="895625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3479590"/>
            <a:ext cx="4445953" cy="1450127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9189" indent="0">
              <a:buNone/>
              <a:defRPr sz="2400" b="1"/>
            </a:lvl2pPr>
            <a:lvl3pPr marL="1098377" indent="0">
              <a:buNone/>
              <a:defRPr sz="2200" b="1"/>
            </a:lvl3pPr>
            <a:lvl4pPr marL="1647566" indent="0">
              <a:buNone/>
              <a:defRPr sz="1900" b="1"/>
            </a:lvl4pPr>
            <a:lvl5pPr marL="2196755" indent="0">
              <a:buNone/>
              <a:defRPr sz="1900" b="1"/>
            </a:lvl5pPr>
            <a:lvl6pPr marL="2745943" indent="0">
              <a:buNone/>
              <a:defRPr sz="1900" b="1"/>
            </a:lvl6pPr>
            <a:lvl7pPr marL="3295132" indent="0">
              <a:buNone/>
              <a:defRPr sz="1900" b="1"/>
            </a:lvl7pPr>
            <a:lvl8pPr marL="3844320" indent="0">
              <a:buNone/>
              <a:defRPr sz="1900" b="1"/>
            </a:lvl8pPr>
            <a:lvl9pPr marL="4393509" indent="0">
              <a:buNone/>
              <a:defRPr sz="19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4929717"/>
            <a:ext cx="4445953" cy="895625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9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6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18913"/>
            <a:ext cx="3309144" cy="263398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618916"/>
            <a:ext cx="5622925" cy="13267056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252894"/>
            <a:ext cx="3309144" cy="10633076"/>
          </a:xfrm>
        </p:spPr>
        <p:txBody>
          <a:bodyPr/>
          <a:lstStyle>
            <a:lvl1pPr marL="0" indent="0">
              <a:buNone/>
              <a:defRPr sz="1700"/>
            </a:lvl1pPr>
            <a:lvl2pPr marL="549189" indent="0">
              <a:buNone/>
              <a:defRPr sz="1400"/>
            </a:lvl2pPr>
            <a:lvl3pPr marL="1098377" indent="0">
              <a:buNone/>
              <a:defRPr sz="1200"/>
            </a:lvl3pPr>
            <a:lvl4pPr marL="1647566" indent="0">
              <a:buNone/>
              <a:defRPr sz="1100"/>
            </a:lvl4pPr>
            <a:lvl5pPr marL="2196755" indent="0">
              <a:buNone/>
              <a:defRPr sz="1100"/>
            </a:lvl5pPr>
            <a:lvl6pPr marL="2745943" indent="0">
              <a:buNone/>
              <a:defRPr sz="1100"/>
            </a:lvl6pPr>
            <a:lvl7pPr marL="3295132" indent="0">
              <a:buNone/>
              <a:defRPr sz="1100"/>
            </a:lvl7pPr>
            <a:lvl8pPr marL="3844320" indent="0">
              <a:buNone/>
              <a:defRPr sz="1100"/>
            </a:lvl8pPr>
            <a:lvl9pPr marL="4393509" indent="0">
              <a:buNone/>
              <a:defRPr sz="11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5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0881360"/>
            <a:ext cx="6035040" cy="128460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388957"/>
            <a:ext cx="6035040" cy="9326880"/>
          </a:xfrm>
        </p:spPr>
        <p:txBody>
          <a:bodyPr/>
          <a:lstStyle>
            <a:lvl1pPr marL="0" indent="0">
              <a:buNone/>
              <a:defRPr sz="3800"/>
            </a:lvl1pPr>
            <a:lvl2pPr marL="549189" indent="0">
              <a:buNone/>
              <a:defRPr sz="3400"/>
            </a:lvl2pPr>
            <a:lvl3pPr marL="1098377" indent="0">
              <a:buNone/>
              <a:defRPr sz="2900"/>
            </a:lvl3pPr>
            <a:lvl4pPr marL="1647566" indent="0">
              <a:buNone/>
              <a:defRPr sz="2400"/>
            </a:lvl4pPr>
            <a:lvl5pPr marL="2196755" indent="0">
              <a:buNone/>
              <a:defRPr sz="2400"/>
            </a:lvl5pPr>
            <a:lvl6pPr marL="2745943" indent="0">
              <a:buNone/>
              <a:defRPr sz="2400"/>
            </a:lvl6pPr>
            <a:lvl7pPr marL="3295132" indent="0">
              <a:buNone/>
              <a:defRPr sz="2400"/>
            </a:lvl7pPr>
            <a:lvl8pPr marL="3844320" indent="0">
              <a:buNone/>
              <a:defRPr sz="2400"/>
            </a:lvl8pPr>
            <a:lvl9pPr marL="4393509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165967"/>
            <a:ext cx="6035040" cy="1824353"/>
          </a:xfrm>
        </p:spPr>
        <p:txBody>
          <a:bodyPr/>
          <a:lstStyle>
            <a:lvl1pPr marL="0" indent="0">
              <a:buNone/>
              <a:defRPr sz="1700"/>
            </a:lvl1pPr>
            <a:lvl2pPr marL="549189" indent="0">
              <a:buNone/>
              <a:defRPr sz="1400"/>
            </a:lvl2pPr>
            <a:lvl3pPr marL="1098377" indent="0">
              <a:buNone/>
              <a:defRPr sz="1200"/>
            </a:lvl3pPr>
            <a:lvl4pPr marL="1647566" indent="0">
              <a:buNone/>
              <a:defRPr sz="1100"/>
            </a:lvl4pPr>
            <a:lvl5pPr marL="2196755" indent="0">
              <a:buNone/>
              <a:defRPr sz="1100"/>
            </a:lvl5pPr>
            <a:lvl6pPr marL="2745943" indent="0">
              <a:buNone/>
              <a:defRPr sz="1100"/>
            </a:lvl6pPr>
            <a:lvl7pPr marL="3295132" indent="0">
              <a:buNone/>
              <a:defRPr sz="1100"/>
            </a:lvl7pPr>
            <a:lvl8pPr marL="3844320" indent="0">
              <a:buNone/>
              <a:defRPr sz="1100"/>
            </a:lvl8pPr>
            <a:lvl9pPr marL="4393509" indent="0">
              <a:buNone/>
              <a:defRPr sz="11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22514"/>
            <a:ext cx="9052561" cy="2590800"/>
          </a:xfrm>
          <a:prstGeom prst="rect">
            <a:avLst/>
          </a:prstGeom>
        </p:spPr>
        <p:txBody>
          <a:bodyPr vert="horz" lIns="109838" tIns="54919" rIns="109838" bIns="54919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627123"/>
            <a:ext cx="9052561" cy="10258849"/>
          </a:xfrm>
          <a:prstGeom prst="rect">
            <a:avLst/>
          </a:prstGeom>
        </p:spPr>
        <p:txBody>
          <a:bodyPr vert="horz" lIns="109838" tIns="54919" rIns="109838" bIns="54919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4407729"/>
            <a:ext cx="2346961" cy="827617"/>
          </a:xfrm>
          <a:prstGeom prst="rect">
            <a:avLst/>
          </a:prstGeom>
        </p:spPr>
        <p:txBody>
          <a:bodyPr vert="horz" lIns="109838" tIns="54919" rIns="109838" bIns="5491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A04E0-74BC-7A42-A80E-9017CCE6BCBF}" type="datetimeFigureOut">
              <a:rPr lang="en-US" smtClean="0"/>
              <a:t>14-12-11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1" y="14407729"/>
            <a:ext cx="3185160" cy="827617"/>
          </a:xfrm>
          <a:prstGeom prst="rect">
            <a:avLst/>
          </a:prstGeom>
        </p:spPr>
        <p:txBody>
          <a:bodyPr vert="horz" lIns="109838" tIns="54919" rIns="109838" bIns="5491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4407729"/>
            <a:ext cx="2346961" cy="827617"/>
          </a:xfrm>
          <a:prstGeom prst="rect">
            <a:avLst/>
          </a:prstGeom>
        </p:spPr>
        <p:txBody>
          <a:bodyPr vert="horz" lIns="109838" tIns="54919" rIns="109838" bIns="5491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B40B-2919-E941-AD09-1773FF05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4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9189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891" indent="-411891" algn="l" defTabSz="549189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2432" indent="-343243" algn="l" defTabSz="549189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2972" indent="-274594" algn="l" defTabSz="549189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2160" indent="-274594" algn="l" defTabSz="549189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1349" indent="-274594" algn="l" defTabSz="549189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20538" indent="-274594" algn="l" defTabSz="549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9726" indent="-274594" algn="l" defTabSz="549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8915" indent="-274594" algn="l" defTabSz="549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8103" indent="-274594" algn="l" defTabSz="549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9189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8377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7566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6755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5943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5132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4320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93509" algn="l" defTabSz="54918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389" y="3553096"/>
            <a:ext cx="6135701" cy="9602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959386" y="5959909"/>
            <a:ext cx="473799" cy="2117266"/>
          </a:xfrm>
          <a:prstGeom prst="rect">
            <a:avLst/>
          </a:prstGeom>
          <a:scene3d>
            <a:camera prst="orthographicFront">
              <a:rot lat="0" lon="0" rev="2100000"/>
            </a:camera>
            <a:lightRig rig="threePt" dir="t"/>
          </a:scene3d>
        </p:spPr>
      </p:pic>
      <p:sp>
        <p:nvSpPr>
          <p:cNvPr id="6" name="TextBox 5"/>
          <p:cNvSpPr txBox="1"/>
          <p:nvPr/>
        </p:nvSpPr>
        <p:spPr>
          <a:xfrm>
            <a:off x="436212" y="229117"/>
            <a:ext cx="9246416" cy="3065566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Helvetica"/>
                <a:cs typeface="Helvetica"/>
              </a:rPr>
              <a:t>When was the last time you gave your </a:t>
            </a:r>
            <a:r>
              <a:rPr lang="en-US" sz="6600" b="1" dirty="0">
                <a:solidFill>
                  <a:srgbClr val="FF0000"/>
                </a:solidFill>
                <a:latin typeface="Helvetica"/>
                <a:cs typeface="Helvetica"/>
              </a:rPr>
              <a:t>brain</a:t>
            </a:r>
            <a:r>
              <a:rPr lang="en-US" sz="6000" dirty="0">
                <a:solidFill>
                  <a:srgbClr val="FF0000"/>
                </a:solidFill>
                <a:latin typeface="Helvetica"/>
                <a:cs typeface="Helvetica"/>
              </a:rPr>
              <a:t> a </a:t>
            </a:r>
            <a:r>
              <a:rPr lang="en-US" sz="6600" b="1" dirty="0">
                <a:solidFill>
                  <a:srgbClr val="FF0000"/>
                </a:solidFill>
                <a:latin typeface="Helvetica"/>
                <a:cs typeface="Helvetica"/>
              </a:rPr>
              <a:t>check up</a:t>
            </a:r>
            <a:r>
              <a:rPr lang="en-US" sz="6000" dirty="0">
                <a:solidFill>
                  <a:srgbClr val="FF0000"/>
                </a:solidFill>
                <a:latin typeface="Helvetica"/>
                <a:cs typeface="Helvetica"/>
              </a:rPr>
              <a:t>? </a:t>
            </a:r>
            <a:endParaRPr lang="en-US" sz="600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 rot="20647265">
            <a:off x="5137425" y="4838736"/>
            <a:ext cx="4930158" cy="757241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r>
              <a:rPr lang="en-US" sz="4200" b="1" dirty="0">
                <a:solidFill>
                  <a:srgbClr val="FF0000"/>
                </a:solidFill>
                <a:latin typeface="Helvetica"/>
                <a:cs typeface="Helvetica"/>
              </a:rPr>
              <a:t>How am I feeling? </a:t>
            </a:r>
            <a:endParaRPr lang="en-US" sz="4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 rot="559095">
            <a:off x="288919" y="4531253"/>
            <a:ext cx="5228325" cy="757241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r>
              <a:rPr lang="en-US" sz="4200" b="1" dirty="0">
                <a:solidFill>
                  <a:srgbClr val="FF0000"/>
                </a:solidFill>
                <a:latin typeface="Helvetica"/>
                <a:cs typeface="Helvetica"/>
              </a:rPr>
              <a:t>What am I good at?</a:t>
            </a:r>
            <a:endParaRPr lang="en-US" sz="4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9" name="TextBox 8"/>
          <p:cNvSpPr txBox="1"/>
          <p:nvPr/>
        </p:nvSpPr>
        <p:spPr>
          <a:xfrm rot="20956438">
            <a:off x="653992" y="8373935"/>
            <a:ext cx="6161513" cy="1403572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r>
              <a:rPr lang="en-US" sz="4200" b="1" dirty="0">
                <a:solidFill>
                  <a:srgbClr val="FF0000"/>
                </a:solidFill>
                <a:latin typeface="Helvetica"/>
                <a:cs typeface="Helvetica"/>
              </a:rPr>
              <a:t>What can I improve on?</a:t>
            </a:r>
            <a:endParaRPr lang="en-US" sz="4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10" name="TextBox 9"/>
          <p:cNvSpPr txBox="1"/>
          <p:nvPr/>
        </p:nvSpPr>
        <p:spPr>
          <a:xfrm rot="21148997">
            <a:off x="3806614" y="9670869"/>
            <a:ext cx="6151457" cy="1403572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r>
              <a:rPr lang="en-US" sz="4200" b="1" dirty="0">
                <a:solidFill>
                  <a:srgbClr val="FF0000"/>
                </a:solidFill>
                <a:latin typeface="Helvetica"/>
                <a:cs typeface="Helvetica"/>
              </a:rPr>
              <a:t>What makes me joyful? Angry? </a:t>
            </a:r>
            <a:endParaRPr lang="en-US" sz="4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5759" y="14102876"/>
            <a:ext cx="2687686" cy="136088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8428" y="13848907"/>
            <a:ext cx="7901662" cy="1034240"/>
          </a:xfrm>
          <a:prstGeom prst="rect">
            <a:avLst/>
          </a:prstGeom>
          <a:noFill/>
        </p:spPr>
        <p:txBody>
          <a:bodyPr wrap="square" lIns="109838" tIns="54919" rIns="109838" bIns="54919" rtlCol="0">
            <a:spAutoFit/>
          </a:bodyPr>
          <a:lstStyle/>
          <a:p>
            <a:r>
              <a:rPr lang="en-US" sz="3000" b="1" dirty="0">
                <a:latin typeface="Arial"/>
                <a:cs typeface="Arial"/>
              </a:rPr>
              <a:t>Want additional help? Contact your EAP:</a:t>
            </a:r>
          </a:p>
          <a:p>
            <a:r>
              <a:rPr lang="en-US" sz="3000" b="1" dirty="0">
                <a:latin typeface="Arial"/>
                <a:cs typeface="Arial"/>
              </a:rPr>
              <a:t>[INSERT NAME AND EMAIL]</a:t>
            </a:r>
          </a:p>
        </p:txBody>
      </p:sp>
    </p:spTree>
    <p:extLst>
      <p:ext uri="{BB962C8B-B14F-4D97-AF65-F5344CB8AC3E}">
        <p14:creationId xmlns:p14="http://schemas.microsoft.com/office/powerpoint/2010/main" val="137753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2</cp:revision>
  <dcterms:created xsi:type="dcterms:W3CDTF">2014-12-10T19:40:50Z</dcterms:created>
  <dcterms:modified xsi:type="dcterms:W3CDTF">2014-12-11T19:27:37Z</dcterms:modified>
</cp:coreProperties>
</file>